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comments/modernComment_190_1000BE74.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324" r:id="rId5"/>
    <p:sldId id="370" r:id="rId6"/>
    <p:sldId id="374" r:id="rId7"/>
    <p:sldId id="388" r:id="rId8"/>
    <p:sldId id="390" r:id="rId9"/>
    <p:sldId id="399" r:id="rId10"/>
    <p:sldId id="391" r:id="rId11"/>
    <p:sldId id="392" r:id="rId12"/>
    <p:sldId id="396" r:id="rId13"/>
    <p:sldId id="393" r:id="rId14"/>
    <p:sldId id="394" r:id="rId15"/>
    <p:sldId id="395" r:id="rId16"/>
    <p:sldId id="397" r:id="rId17"/>
    <p:sldId id="411" r:id="rId18"/>
    <p:sldId id="398" r:id="rId19"/>
    <p:sldId id="412" r:id="rId20"/>
    <p:sldId id="400" r:id="rId21"/>
    <p:sldId id="401" r:id="rId22"/>
    <p:sldId id="402" r:id="rId23"/>
    <p:sldId id="404" r:id="rId24"/>
    <p:sldId id="403" r:id="rId25"/>
    <p:sldId id="405" r:id="rId26"/>
    <p:sldId id="406" r:id="rId27"/>
    <p:sldId id="407" r:id="rId28"/>
    <p:sldId id="408" r:id="rId29"/>
    <p:sldId id="409" r:id="rId30"/>
    <p:sldId id="410" r:id="rId31"/>
    <p:sldId id="413" r:id="rId32"/>
    <p:sldId id="414" r:id="rId33"/>
    <p:sldId id="415" r:id="rId34"/>
    <p:sldId id="420" r:id="rId35"/>
    <p:sldId id="421" r:id="rId36"/>
    <p:sldId id="416" r:id="rId37"/>
    <p:sldId id="417" r:id="rId38"/>
    <p:sldId id="419" r:id="rId39"/>
    <p:sldId id="422" r:id="rId40"/>
    <p:sldId id="423" r:id="rId41"/>
    <p:sldId id="424" r:id="rId42"/>
    <p:sldId id="418" r:id="rId43"/>
    <p:sldId id="425" r:id="rId44"/>
    <p:sldId id="426" r:id="rId45"/>
    <p:sldId id="428" r:id="rId46"/>
    <p:sldId id="429" r:id="rId47"/>
    <p:sldId id="42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6CB644-FDC2-2B0D-EACF-E7828968FE93}" name="Francesca Collins" initials="FC" userId="S::francesca@museumsassociation.org::6b8f9251-a11e-4ddd-bf3d-d1a5fd92e15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467" autoAdjust="0"/>
  </p:normalViewPr>
  <p:slideViewPr>
    <p:cSldViewPr snapToGrid="0">
      <p:cViewPr varScale="1">
        <p:scale>
          <a:sx n="54" d="100"/>
          <a:sy n="54" d="100"/>
        </p:scale>
        <p:origin x="40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Atkinson" userId="ecb8d1df-5894-4d5b-8d7c-43c19ae4fe5d" providerId="ADAL" clId="{948C2453-977F-4AAE-A4C8-299E464B4014}"/>
    <pc:docChg chg="undo custSel addSld delSld modSld sldOrd">
      <pc:chgData name="Rebecca Atkinson" userId="ecb8d1df-5894-4d5b-8d7c-43c19ae4fe5d" providerId="ADAL" clId="{948C2453-977F-4AAE-A4C8-299E464B4014}" dt="2026-05-18T14:21:23.085" v="5344" actId="20577"/>
      <pc:docMkLst>
        <pc:docMk/>
      </pc:docMkLst>
      <pc:sldChg chg="addSp modSp mod">
        <pc:chgData name="Rebecca Atkinson" userId="ecb8d1df-5894-4d5b-8d7c-43c19ae4fe5d" providerId="ADAL" clId="{948C2453-977F-4AAE-A4C8-299E464B4014}" dt="2026-05-14T13:07:42.293" v="5308" actId="33699"/>
        <pc:sldMkLst>
          <pc:docMk/>
          <pc:sldMk cId="2433323218" sldId="324"/>
        </pc:sldMkLst>
        <pc:spChg chg="add mod">
          <ac:chgData name="Rebecca Atkinson" userId="ecb8d1df-5894-4d5b-8d7c-43c19ae4fe5d" providerId="ADAL" clId="{948C2453-977F-4AAE-A4C8-299E464B4014}" dt="2026-05-14T13:07:42.293" v="5308" actId="33699"/>
          <ac:spMkLst>
            <pc:docMk/>
            <pc:sldMk cId="2433323218" sldId="324"/>
            <ac:spMk id="2" creationId="{3300D464-4685-196A-2291-93BC51BD5720}"/>
          </ac:spMkLst>
        </pc:spChg>
        <pc:picChg chg="mod">
          <ac:chgData name="Rebecca Atkinson" userId="ecb8d1df-5894-4d5b-8d7c-43c19ae4fe5d" providerId="ADAL" clId="{948C2453-977F-4AAE-A4C8-299E464B4014}" dt="2026-05-14T13:06:11.973" v="5245" actId="962"/>
          <ac:picMkLst>
            <pc:docMk/>
            <pc:sldMk cId="2433323218" sldId="324"/>
            <ac:picMk id="3" creationId="{1022E6CA-FD54-9E23-E052-B67CCEA88105}"/>
          </ac:picMkLst>
        </pc:picChg>
        <pc:picChg chg="mod">
          <ac:chgData name="Rebecca Atkinson" userId="ecb8d1df-5894-4d5b-8d7c-43c19ae4fe5d" providerId="ADAL" clId="{948C2453-977F-4AAE-A4C8-299E464B4014}" dt="2026-05-14T13:06:15.292" v="5246" actId="962"/>
          <ac:picMkLst>
            <pc:docMk/>
            <pc:sldMk cId="2433323218" sldId="324"/>
            <ac:picMk id="5" creationId="{88F63F32-2081-4C42-C098-FCCBFC57F96B}"/>
          </ac:picMkLst>
        </pc:picChg>
      </pc:sldChg>
      <pc:sldChg chg="modSp mod">
        <pc:chgData name="Rebecca Atkinson" userId="ecb8d1df-5894-4d5b-8d7c-43c19ae4fe5d" providerId="ADAL" clId="{948C2453-977F-4AAE-A4C8-299E464B4014}" dt="2026-05-14T13:06:26.238" v="5249" actId="962"/>
        <pc:sldMkLst>
          <pc:docMk/>
          <pc:sldMk cId="3846524596" sldId="370"/>
        </pc:sldMkLst>
        <pc:spChg chg="mod">
          <ac:chgData name="Rebecca Atkinson" userId="ecb8d1df-5894-4d5b-8d7c-43c19ae4fe5d" providerId="ADAL" clId="{948C2453-977F-4AAE-A4C8-299E464B4014}" dt="2026-05-12T12:41:22.369" v="0" actId="20577"/>
          <ac:spMkLst>
            <pc:docMk/>
            <pc:sldMk cId="3846524596" sldId="370"/>
            <ac:spMk id="6" creationId="{C5E1F6FB-A3DB-5E41-A576-59F442314B66}"/>
          </ac:spMkLst>
        </pc:spChg>
        <pc:picChg chg="mod">
          <ac:chgData name="Rebecca Atkinson" userId="ecb8d1df-5894-4d5b-8d7c-43c19ae4fe5d" providerId="ADAL" clId="{948C2453-977F-4AAE-A4C8-299E464B4014}" dt="2026-05-14T13:06:26.238" v="5249" actId="962"/>
          <ac:picMkLst>
            <pc:docMk/>
            <pc:sldMk cId="3846524596" sldId="370"/>
            <ac:picMk id="5" creationId="{241CC4B0-5E25-EF76-6D5A-37C69F160B5A}"/>
          </ac:picMkLst>
        </pc:picChg>
      </pc:sldChg>
      <pc:sldChg chg="modSp mod">
        <pc:chgData name="Rebecca Atkinson" userId="ecb8d1df-5894-4d5b-8d7c-43c19ae4fe5d" providerId="ADAL" clId="{948C2453-977F-4AAE-A4C8-299E464B4014}" dt="2026-05-14T13:06:27.982" v="5250" actId="962"/>
        <pc:sldMkLst>
          <pc:docMk/>
          <pc:sldMk cId="4080290796" sldId="374"/>
        </pc:sldMkLst>
        <pc:picChg chg="mod">
          <ac:chgData name="Rebecca Atkinson" userId="ecb8d1df-5894-4d5b-8d7c-43c19ae4fe5d" providerId="ADAL" clId="{948C2453-977F-4AAE-A4C8-299E464B4014}" dt="2026-05-14T13:06:27.982" v="5250" actId="962"/>
          <ac:picMkLst>
            <pc:docMk/>
            <pc:sldMk cId="4080290796" sldId="374"/>
            <ac:picMk id="5" creationId="{4F7BEBF5-0C61-EA8F-7B7B-0B841A4CF791}"/>
          </ac:picMkLst>
        </pc:picChg>
      </pc:sldChg>
      <pc:sldChg chg="modSp mod">
        <pc:chgData name="Rebecca Atkinson" userId="ecb8d1df-5894-4d5b-8d7c-43c19ae4fe5d" providerId="ADAL" clId="{948C2453-977F-4AAE-A4C8-299E464B4014}" dt="2026-05-14T13:06:46.768" v="5253" actId="962"/>
        <pc:sldMkLst>
          <pc:docMk/>
          <pc:sldMk cId="2595796505" sldId="388"/>
        </pc:sldMkLst>
        <pc:picChg chg="mod">
          <ac:chgData name="Rebecca Atkinson" userId="ecb8d1df-5894-4d5b-8d7c-43c19ae4fe5d" providerId="ADAL" clId="{948C2453-977F-4AAE-A4C8-299E464B4014}" dt="2026-05-14T13:06:46.768" v="5253" actId="962"/>
          <ac:picMkLst>
            <pc:docMk/>
            <pc:sldMk cId="2595796505" sldId="388"/>
            <ac:picMk id="5" creationId="{77395DB3-75AB-45F6-6BC7-E5828497F373}"/>
          </ac:picMkLst>
        </pc:picChg>
      </pc:sldChg>
      <pc:sldChg chg="modSp mod">
        <pc:chgData name="Rebecca Atkinson" userId="ecb8d1df-5894-4d5b-8d7c-43c19ae4fe5d" providerId="ADAL" clId="{948C2453-977F-4AAE-A4C8-299E464B4014}" dt="2026-05-14T13:06:54.492" v="5256" actId="962"/>
        <pc:sldMkLst>
          <pc:docMk/>
          <pc:sldMk cId="2741016516" sldId="390"/>
        </pc:sldMkLst>
        <pc:spChg chg="mod">
          <ac:chgData name="Rebecca Atkinson" userId="ecb8d1df-5894-4d5b-8d7c-43c19ae4fe5d" providerId="ADAL" clId="{948C2453-977F-4AAE-A4C8-299E464B4014}" dt="2026-05-14T13:03:59.298" v="5138" actId="962"/>
          <ac:spMkLst>
            <pc:docMk/>
            <pc:sldMk cId="2741016516" sldId="390"/>
            <ac:spMk id="6" creationId="{B35C4CBB-D127-63BF-ACBE-9B5ACA1B8E0D}"/>
          </ac:spMkLst>
        </pc:spChg>
        <pc:picChg chg="mod">
          <ac:chgData name="Rebecca Atkinson" userId="ecb8d1df-5894-4d5b-8d7c-43c19ae4fe5d" providerId="ADAL" clId="{948C2453-977F-4AAE-A4C8-299E464B4014}" dt="2026-05-14T13:06:54.492" v="5256" actId="962"/>
          <ac:picMkLst>
            <pc:docMk/>
            <pc:sldMk cId="2741016516" sldId="390"/>
            <ac:picMk id="5" creationId="{DB63345D-DA50-A5C8-E6A9-B4F702F5201F}"/>
          </ac:picMkLst>
        </pc:picChg>
      </pc:sldChg>
      <pc:sldChg chg="modSp mod">
        <pc:chgData name="Rebecca Atkinson" userId="ecb8d1df-5894-4d5b-8d7c-43c19ae4fe5d" providerId="ADAL" clId="{948C2453-977F-4AAE-A4C8-299E464B4014}" dt="2026-05-14T13:07:04.984" v="5260" actId="962"/>
        <pc:sldMkLst>
          <pc:docMk/>
          <pc:sldMk cId="2687505404" sldId="391"/>
        </pc:sldMkLst>
        <pc:spChg chg="mod">
          <ac:chgData name="Rebecca Atkinson" userId="ecb8d1df-5894-4d5b-8d7c-43c19ae4fe5d" providerId="ADAL" clId="{948C2453-977F-4AAE-A4C8-299E464B4014}" dt="2026-05-14T13:03:59.321" v="5140" actId="962"/>
          <ac:spMkLst>
            <pc:docMk/>
            <pc:sldMk cId="2687505404" sldId="391"/>
            <ac:spMk id="6" creationId="{B24F063D-E8CF-2DAF-8745-48DA62ABB7FA}"/>
          </ac:spMkLst>
        </pc:spChg>
        <pc:picChg chg="mod">
          <ac:chgData name="Rebecca Atkinson" userId="ecb8d1df-5894-4d5b-8d7c-43c19ae4fe5d" providerId="ADAL" clId="{948C2453-977F-4AAE-A4C8-299E464B4014}" dt="2026-05-14T13:07:01.901" v="5258" actId="962"/>
          <ac:picMkLst>
            <pc:docMk/>
            <pc:sldMk cId="2687505404" sldId="391"/>
            <ac:picMk id="5" creationId="{FD9998A2-4419-3A48-3006-AF9CCBE5C41F}"/>
          </ac:picMkLst>
        </pc:picChg>
        <pc:picChg chg="mod">
          <ac:chgData name="Rebecca Atkinson" userId="ecb8d1df-5894-4d5b-8d7c-43c19ae4fe5d" providerId="ADAL" clId="{948C2453-977F-4AAE-A4C8-299E464B4014}" dt="2026-05-14T13:05:26.222" v="5220" actId="962"/>
          <ac:picMkLst>
            <pc:docMk/>
            <pc:sldMk cId="2687505404" sldId="391"/>
            <ac:picMk id="8" creationId="{576E1903-124E-A9E7-0BFD-D2C5CFD99EFC}"/>
          </ac:picMkLst>
        </pc:picChg>
        <pc:inkChg chg="mod">
          <ac:chgData name="Rebecca Atkinson" userId="ecb8d1df-5894-4d5b-8d7c-43c19ae4fe5d" providerId="ADAL" clId="{948C2453-977F-4AAE-A4C8-299E464B4014}" dt="2026-05-14T13:07:03.570" v="5259" actId="962"/>
          <ac:inkMkLst>
            <pc:docMk/>
            <pc:sldMk cId="2687505404" sldId="391"/>
            <ac:inkMk id="11" creationId="{BDF078FD-B935-997E-873F-F7BC90D83F0D}"/>
          </ac:inkMkLst>
        </pc:inkChg>
        <pc:inkChg chg="mod">
          <ac:chgData name="Rebecca Atkinson" userId="ecb8d1df-5894-4d5b-8d7c-43c19ae4fe5d" providerId="ADAL" clId="{948C2453-977F-4AAE-A4C8-299E464B4014}" dt="2026-05-14T13:07:04.984" v="5260" actId="962"/>
          <ac:inkMkLst>
            <pc:docMk/>
            <pc:sldMk cId="2687505404" sldId="391"/>
            <ac:inkMk id="12" creationId="{D44E30A4-1820-FF5C-677E-87E9179D5EE5}"/>
          </ac:inkMkLst>
        </pc:inkChg>
      </pc:sldChg>
      <pc:sldChg chg="modSp mod">
        <pc:chgData name="Rebecca Atkinson" userId="ecb8d1df-5894-4d5b-8d7c-43c19ae4fe5d" providerId="ADAL" clId="{948C2453-977F-4AAE-A4C8-299E464B4014}" dt="2026-05-14T13:07:06.589" v="5261" actId="962"/>
        <pc:sldMkLst>
          <pc:docMk/>
          <pc:sldMk cId="1795931754" sldId="392"/>
        </pc:sldMkLst>
        <pc:spChg chg="mod">
          <ac:chgData name="Rebecca Atkinson" userId="ecb8d1df-5894-4d5b-8d7c-43c19ae4fe5d" providerId="ADAL" clId="{948C2453-977F-4AAE-A4C8-299E464B4014}" dt="2026-05-14T13:03:59.329" v="5141" actId="962"/>
          <ac:spMkLst>
            <pc:docMk/>
            <pc:sldMk cId="1795931754" sldId="392"/>
            <ac:spMk id="6" creationId="{E3808D26-F8E2-D289-4EB1-55EEB643B721}"/>
          </ac:spMkLst>
        </pc:spChg>
        <pc:spChg chg="mod">
          <ac:chgData name="Rebecca Atkinson" userId="ecb8d1df-5894-4d5b-8d7c-43c19ae4fe5d" providerId="ADAL" clId="{948C2453-977F-4AAE-A4C8-299E464B4014}" dt="2026-05-14T13:03:59.337" v="5142" actId="962"/>
          <ac:spMkLst>
            <pc:docMk/>
            <pc:sldMk cId="1795931754" sldId="392"/>
            <ac:spMk id="7" creationId="{8176FFEF-0899-4B26-CB29-D3625067157F}"/>
          </ac:spMkLst>
        </pc:spChg>
        <pc:picChg chg="mod">
          <ac:chgData name="Rebecca Atkinson" userId="ecb8d1df-5894-4d5b-8d7c-43c19ae4fe5d" providerId="ADAL" clId="{948C2453-977F-4AAE-A4C8-299E464B4014}" dt="2026-05-14T13:07:06.589" v="5261" actId="962"/>
          <ac:picMkLst>
            <pc:docMk/>
            <pc:sldMk cId="1795931754" sldId="392"/>
            <ac:picMk id="5" creationId="{D62F9F74-6FB6-6960-C736-3ECED5EE64C0}"/>
          </ac:picMkLst>
        </pc:picChg>
        <pc:picChg chg="mod">
          <ac:chgData name="Rebecca Atkinson" userId="ecb8d1df-5894-4d5b-8d7c-43c19ae4fe5d" providerId="ADAL" clId="{948C2453-977F-4AAE-A4C8-299E464B4014}" dt="2026-05-14T13:05:26.238" v="5222" actId="962"/>
          <ac:picMkLst>
            <pc:docMk/>
            <pc:sldMk cId="1795931754" sldId="392"/>
            <ac:picMk id="8" creationId="{B9CDF115-92EC-418C-E48D-0DD7056A4E5A}"/>
          </ac:picMkLst>
        </pc:picChg>
      </pc:sldChg>
      <pc:sldChg chg="modSp mod">
        <pc:chgData name="Rebecca Atkinson" userId="ecb8d1df-5894-4d5b-8d7c-43c19ae4fe5d" providerId="ADAL" clId="{948C2453-977F-4AAE-A4C8-299E464B4014}" dt="2026-05-14T13:07:08.591" v="5263" actId="962"/>
        <pc:sldMkLst>
          <pc:docMk/>
          <pc:sldMk cId="3562051357" sldId="393"/>
        </pc:sldMkLst>
        <pc:spChg chg="mod">
          <ac:chgData name="Rebecca Atkinson" userId="ecb8d1df-5894-4d5b-8d7c-43c19ae4fe5d" providerId="ADAL" clId="{948C2453-977F-4AAE-A4C8-299E464B4014}" dt="2026-05-14T13:03:59.353" v="5145" actId="962"/>
          <ac:spMkLst>
            <pc:docMk/>
            <pc:sldMk cId="3562051357" sldId="393"/>
            <ac:spMk id="6" creationId="{1E7F3484-6D4C-F12D-B4DF-7B90B22B9F27}"/>
          </ac:spMkLst>
        </pc:spChg>
        <pc:picChg chg="mod">
          <ac:chgData name="Rebecca Atkinson" userId="ecb8d1df-5894-4d5b-8d7c-43c19ae4fe5d" providerId="ADAL" clId="{948C2453-977F-4AAE-A4C8-299E464B4014}" dt="2026-05-14T13:07:08.591" v="5263" actId="962"/>
          <ac:picMkLst>
            <pc:docMk/>
            <pc:sldMk cId="3562051357" sldId="393"/>
            <ac:picMk id="5" creationId="{AD374FE2-6B4D-2ACA-1609-023649D5C185}"/>
          </ac:picMkLst>
        </pc:picChg>
      </pc:sldChg>
      <pc:sldChg chg="modSp mod">
        <pc:chgData name="Rebecca Atkinson" userId="ecb8d1df-5894-4d5b-8d7c-43c19ae4fe5d" providerId="ADAL" clId="{948C2453-977F-4AAE-A4C8-299E464B4014}" dt="2026-05-14T13:07:09.184" v="5264" actId="962"/>
        <pc:sldMkLst>
          <pc:docMk/>
          <pc:sldMk cId="1251487913" sldId="394"/>
        </pc:sldMkLst>
        <pc:spChg chg="mod">
          <ac:chgData name="Rebecca Atkinson" userId="ecb8d1df-5894-4d5b-8d7c-43c19ae4fe5d" providerId="ADAL" clId="{948C2453-977F-4AAE-A4C8-299E464B4014}" dt="2026-05-14T13:03:59.363" v="5146" actId="962"/>
          <ac:spMkLst>
            <pc:docMk/>
            <pc:sldMk cId="1251487913" sldId="394"/>
            <ac:spMk id="6" creationId="{9E6C84BE-025E-A42D-7606-39A01EE1D119}"/>
          </ac:spMkLst>
        </pc:spChg>
        <pc:picChg chg="mod">
          <ac:chgData name="Rebecca Atkinson" userId="ecb8d1df-5894-4d5b-8d7c-43c19ae4fe5d" providerId="ADAL" clId="{948C2453-977F-4AAE-A4C8-299E464B4014}" dt="2026-05-14T13:07:09.184" v="5264" actId="962"/>
          <ac:picMkLst>
            <pc:docMk/>
            <pc:sldMk cId="1251487913" sldId="394"/>
            <ac:picMk id="5" creationId="{5C56F97D-0890-6B3C-FD09-435FF9BF4B12}"/>
          </ac:picMkLst>
        </pc:picChg>
      </pc:sldChg>
      <pc:sldChg chg="modSp mod">
        <pc:chgData name="Rebecca Atkinson" userId="ecb8d1df-5894-4d5b-8d7c-43c19ae4fe5d" providerId="ADAL" clId="{948C2453-977F-4AAE-A4C8-299E464B4014}" dt="2026-05-14T13:07:09.733" v="5265" actId="962"/>
        <pc:sldMkLst>
          <pc:docMk/>
          <pc:sldMk cId="1105304401" sldId="395"/>
        </pc:sldMkLst>
        <pc:spChg chg="mod">
          <ac:chgData name="Rebecca Atkinson" userId="ecb8d1df-5894-4d5b-8d7c-43c19ae4fe5d" providerId="ADAL" clId="{948C2453-977F-4AAE-A4C8-299E464B4014}" dt="2026-05-14T13:03:59.373" v="5147" actId="962"/>
          <ac:spMkLst>
            <pc:docMk/>
            <pc:sldMk cId="1105304401" sldId="395"/>
            <ac:spMk id="6" creationId="{C48F7E2E-B058-3807-6B6F-DCA28D38CCC3}"/>
          </ac:spMkLst>
        </pc:spChg>
        <pc:picChg chg="mod">
          <ac:chgData name="Rebecca Atkinson" userId="ecb8d1df-5894-4d5b-8d7c-43c19ae4fe5d" providerId="ADAL" clId="{948C2453-977F-4AAE-A4C8-299E464B4014}" dt="2026-05-14T13:07:09.733" v="5265" actId="962"/>
          <ac:picMkLst>
            <pc:docMk/>
            <pc:sldMk cId="1105304401" sldId="395"/>
            <ac:picMk id="5" creationId="{60A013F2-F8D8-F046-F83B-8CF4D8F26204}"/>
          </ac:picMkLst>
        </pc:picChg>
      </pc:sldChg>
      <pc:sldChg chg="modSp mod">
        <pc:chgData name="Rebecca Atkinson" userId="ecb8d1df-5894-4d5b-8d7c-43c19ae4fe5d" providerId="ADAL" clId="{948C2453-977F-4AAE-A4C8-299E464B4014}" dt="2026-05-14T13:07:07.947" v="5262" actId="962"/>
        <pc:sldMkLst>
          <pc:docMk/>
          <pc:sldMk cId="3522626457" sldId="396"/>
        </pc:sldMkLst>
        <pc:spChg chg="mod">
          <ac:chgData name="Rebecca Atkinson" userId="ecb8d1df-5894-4d5b-8d7c-43c19ae4fe5d" providerId="ADAL" clId="{948C2453-977F-4AAE-A4C8-299E464B4014}" dt="2026-05-14T13:03:59.339" v="5143" actId="962"/>
          <ac:spMkLst>
            <pc:docMk/>
            <pc:sldMk cId="3522626457" sldId="396"/>
            <ac:spMk id="6" creationId="{F34A4FFF-BFC4-16E0-2CBD-E1EF4FAF7825}"/>
          </ac:spMkLst>
        </pc:spChg>
        <pc:spChg chg="mod">
          <ac:chgData name="Rebecca Atkinson" userId="ecb8d1df-5894-4d5b-8d7c-43c19ae4fe5d" providerId="ADAL" clId="{948C2453-977F-4AAE-A4C8-299E464B4014}" dt="2026-05-14T13:03:59.339" v="5144" actId="962"/>
          <ac:spMkLst>
            <pc:docMk/>
            <pc:sldMk cId="3522626457" sldId="396"/>
            <ac:spMk id="7" creationId="{694EA0E7-E8A1-6D5D-EA8B-AAA0E435AB42}"/>
          </ac:spMkLst>
        </pc:spChg>
        <pc:picChg chg="mod">
          <ac:chgData name="Rebecca Atkinson" userId="ecb8d1df-5894-4d5b-8d7c-43c19ae4fe5d" providerId="ADAL" clId="{948C2453-977F-4AAE-A4C8-299E464B4014}" dt="2026-05-14T13:07:07.947" v="5262" actId="962"/>
          <ac:picMkLst>
            <pc:docMk/>
            <pc:sldMk cId="3522626457" sldId="396"/>
            <ac:picMk id="5" creationId="{273F360D-3CCE-2E83-7F1D-A56E9D68D1AF}"/>
          </ac:picMkLst>
        </pc:picChg>
      </pc:sldChg>
      <pc:sldChg chg="modSp mod">
        <pc:chgData name="Rebecca Atkinson" userId="ecb8d1df-5894-4d5b-8d7c-43c19ae4fe5d" providerId="ADAL" clId="{948C2453-977F-4AAE-A4C8-299E464B4014}" dt="2026-05-14T13:07:10.238" v="5266" actId="962"/>
        <pc:sldMkLst>
          <pc:docMk/>
          <pc:sldMk cId="928699378" sldId="397"/>
        </pc:sldMkLst>
        <pc:spChg chg="mod">
          <ac:chgData name="Rebecca Atkinson" userId="ecb8d1df-5894-4d5b-8d7c-43c19ae4fe5d" providerId="ADAL" clId="{948C2453-977F-4AAE-A4C8-299E464B4014}" dt="2026-05-14T13:03:59.373" v="5148" actId="962"/>
          <ac:spMkLst>
            <pc:docMk/>
            <pc:sldMk cId="928699378" sldId="397"/>
            <ac:spMk id="6" creationId="{646A046D-0640-D554-236B-966914428030}"/>
          </ac:spMkLst>
        </pc:spChg>
        <pc:picChg chg="mod">
          <ac:chgData name="Rebecca Atkinson" userId="ecb8d1df-5894-4d5b-8d7c-43c19ae4fe5d" providerId="ADAL" clId="{948C2453-977F-4AAE-A4C8-299E464B4014}" dt="2026-05-14T13:05:26.245" v="5224" actId="962"/>
          <ac:picMkLst>
            <pc:docMk/>
            <pc:sldMk cId="928699378" sldId="397"/>
            <ac:picMk id="3" creationId="{A8326DDF-6D69-7086-6160-896192A2EB48}"/>
          </ac:picMkLst>
        </pc:picChg>
        <pc:picChg chg="mod">
          <ac:chgData name="Rebecca Atkinson" userId="ecb8d1df-5894-4d5b-8d7c-43c19ae4fe5d" providerId="ADAL" clId="{948C2453-977F-4AAE-A4C8-299E464B4014}" dt="2026-05-14T13:07:10.238" v="5266" actId="962"/>
          <ac:picMkLst>
            <pc:docMk/>
            <pc:sldMk cId="928699378" sldId="397"/>
            <ac:picMk id="5" creationId="{987E8B0B-C614-3C96-DDB0-5850F221336D}"/>
          </ac:picMkLst>
        </pc:picChg>
      </pc:sldChg>
      <pc:sldChg chg="modSp mod">
        <pc:chgData name="Rebecca Atkinson" userId="ecb8d1df-5894-4d5b-8d7c-43c19ae4fe5d" providerId="ADAL" clId="{948C2453-977F-4AAE-A4C8-299E464B4014}" dt="2026-05-14T13:07:12.209" v="5269" actId="962"/>
        <pc:sldMkLst>
          <pc:docMk/>
          <pc:sldMk cId="3084352097" sldId="398"/>
        </pc:sldMkLst>
        <pc:spChg chg="mod">
          <ac:chgData name="Rebecca Atkinson" userId="ecb8d1df-5894-4d5b-8d7c-43c19ae4fe5d" providerId="ADAL" clId="{948C2453-977F-4AAE-A4C8-299E464B4014}" dt="2026-05-14T13:03:59.400" v="5150" actId="962"/>
          <ac:spMkLst>
            <pc:docMk/>
            <pc:sldMk cId="3084352097" sldId="398"/>
            <ac:spMk id="6" creationId="{FC5D2BE4-D6A8-143B-3400-35395C0F9E86}"/>
          </ac:spMkLst>
        </pc:spChg>
        <pc:spChg chg="mod">
          <ac:chgData name="Rebecca Atkinson" userId="ecb8d1df-5894-4d5b-8d7c-43c19ae4fe5d" providerId="ADAL" clId="{948C2453-977F-4AAE-A4C8-299E464B4014}" dt="2026-05-14T13:03:59.404" v="5151" actId="962"/>
          <ac:spMkLst>
            <pc:docMk/>
            <pc:sldMk cId="3084352097" sldId="398"/>
            <ac:spMk id="7" creationId="{C30B2F25-5BB1-3A30-EE6F-6A73F62B7785}"/>
          </ac:spMkLst>
        </pc:spChg>
        <pc:picChg chg="mod">
          <ac:chgData name="Rebecca Atkinson" userId="ecb8d1df-5894-4d5b-8d7c-43c19ae4fe5d" providerId="ADAL" clId="{948C2453-977F-4AAE-A4C8-299E464B4014}" dt="2026-05-14T13:07:12.209" v="5269" actId="962"/>
          <ac:picMkLst>
            <pc:docMk/>
            <pc:sldMk cId="3084352097" sldId="398"/>
            <ac:picMk id="5" creationId="{4FC70881-0553-ED6C-B509-2CA145BE524F}"/>
          </ac:picMkLst>
        </pc:picChg>
      </pc:sldChg>
      <pc:sldChg chg="modSp mod">
        <pc:chgData name="Rebecca Atkinson" userId="ecb8d1df-5894-4d5b-8d7c-43c19ae4fe5d" providerId="ADAL" clId="{948C2453-977F-4AAE-A4C8-299E464B4014}" dt="2026-05-14T13:06:59.451" v="5257" actId="962"/>
        <pc:sldMkLst>
          <pc:docMk/>
          <pc:sldMk cId="2189656926" sldId="399"/>
        </pc:sldMkLst>
        <pc:spChg chg="mod">
          <ac:chgData name="Rebecca Atkinson" userId="ecb8d1df-5894-4d5b-8d7c-43c19ae4fe5d" providerId="ADAL" clId="{948C2453-977F-4AAE-A4C8-299E464B4014}" dt="2026-05-14T13:03:59.308" v="5139" actId="962"/>
          <ac:spMkLst>
            <pc:docMk/>
            <pc:sldMk cId="2189656926" sldId="399"/>
            <ac:spMk id="6" creationId="{122DC3E7-C6C1-B78D-B65C-EC005321AEF7}"/>
          </ac:spMkLst>
        </pc:spChg>
        <pc:picChg chg="mod">
          <ac:chgData name="Rebecca Atkinson" userId="ecb8d1df-5894-4d5b-8d7c-43c19ae4fe5d" providerId="ADAL" clId="{948C2453-977F-4AAE-A4C8-299E464B4014}" dt="2026-05-14T13:06:59.451" v="5257" actId="962"/>
          <ac:picMkLst>
            <pc:docMk/>
            <pc:sldMk cId="2189656926" sldId="399"/>
            <ac:picMk id="5" creationId="{670E47E6-D612-7377-7203-01B1904E8210}"/>
          </ac:picMkLst>
        </pc:picChg>
      </pc:sldChg>
      <pc:sldChg chg="modSp mod">
        <pc:chgData name="Rebecca Atkinson" userId="ecb8d1df-5894-4d5b-8d7c-43c19ae4fe5d" providerId="ADAL" clId="{948C2453-977F-4AAE-A4C8-299E464B4014}" dt="2026-05-14T13:07:13.826" v="5272" actId="962"/>
        <pc:sldMkLst>
          <pc:docMk/>
          <pc:sldMk cId="268484212" sldId="400"/>
        </pc:sldMkLst>
        <pc:spChg chg="mod">
          <ac:chgData name="Rebecca Atkinson" userId="ecb8d1df-5894-4d5b-8d7c-43c19ae4fe5d" providerId="ADAL" clId="{948C2453-977F-4AAE-A4C8-299E464B4014}" dt="2026-05-14T13:03:59.416" v="5154" actId="962"/>
          <ac:spMkLst>
            <pc:docMk/>
            <pc:sldMk cId="268484212" sldId="400"/>
            <ac:spMk id="6" creationId="{1F8163E5-A27C-7DB5-1FF0-0A1E01F196B0}"/>
          </ac:spMkLst>
        </pc:spChg>
        <pc:spChg chg="mod">
          <ac:chgData name="Rebecca Atkinson" userId="ecb8d1df-5894-4d5b-8d7c-43c19ae4fe5d" providerId="ADAL" clId="{948C2453-977F-4AAE-A4C8-299E464B4014}" dt="2026-05-14T13:03:59.426" v="5155" actId="962"/>
          <ac:spMkLst>
            <pc:docMk/>
            <pc:sldMk cId="268484212" sldId="400"/>
            <ac:spMk id="7" creationId="{53C1DAE2-323F-FF0A-5480-477EEDA12D41}"/>
          </ac:spMkLst>
        </pc:spChg>
        <pc:picChg chg="mod">
          <ac:chgData name="Rebecca Atkinson" userId="ecb8d1df-5894-4d5b-8d7c-43c19ae4fe5d" providerId="ADAL" clId="{948C2453-977F-4AAE-A4C8-299E464B4014}" dt="2026-05-14T13:07:13.826" v="5272" actId="962"/>
          <ac:picMkLst>
            <pc:docMk/>
            <pc:sldMk cId="268484212" sldId="400"/>
            <ac:picMk id="2" creationId="{9FC594D6-80FB-5EF5-E206-5066A48DBCA7}"/>
          </ac:picMkLst>
        </pc:picChg>
        <pc:picChg chg="mod">
          <ac:chgData name="Rebecca Atkinson" userId="ecb8d1df-5894-4d5b-8d7c-43c19ae4fe5d" providerId="ADAL" clId="{948C2453-977F-4AAE-A4C8-299E464B4014}" dt="2026-05-14T13:07:13.298" v="5271" actId="962"/>
          <ac:picMkLst>
            <pc:docMk/>
            <pc:sldMk cId="268484212" sldId="400"/>
            <ac:picMk id="5" creationId="{29EA93E7-B436-F41A-6019-5D267DC1CB4D}"/>
          </ac:picMkLst>
        </pc:picChg>
      </pc:sldChg>
      <pc:sldChg chg="modSp mod">
        <pc:chgData name="Rebecca Atkinson" userId="ecb8d1df-5894-4d5b-8d7c-43c19ae4fe5d" providerId="ADAL" clId="{948C2453-977F-4AAE-A4C8-299E464B4014}" dt="2026-05-14T13:07:16.949" v="5273" actId="962"/>
        <pc:sldMkLst>
          <pc:docMk/>
          <pc:sldMk cId="3372155865" sldId="401"/>
        </pc:sldMkLst>
        <pc:spChg chg="mod">
          <ac:chgData name="Rebecca Atkinson" userId="ecb8d1df-5894-4d5b-8d7c-43c19ae4fe5d" providerId="ADAL" clId="{948C2453-977F-4AAE-A4C8-299E464B4014}" dt="2026-05-14T13:03:59.432" v="5156" actId="962"/>
          <ac:spMkLst>
            <pc:docMk/>
            <pc:sldMk cId="3372155865" sldId="401"/>
            <ac:spMk id="6" creationId="{CDE34EDB-913B-6C72-0936-49AB14375D25}"/>
          </ac:spMkLst>
        </pc:spChg>
        <pc:spChg chg="mod">
          <ac:chgData name="Rebecca Atkinson" userId="ecb8d1df-5894-4d5b-8d7c-43c19ae4fe5d" providerId="ADAL" clId="{948C2453-977F-4AAE-A4C8-299E464B4014}" dt="2026-05-14T13:03:59.436" v="5157" actId="962"/>
          <ac:spMkLst>
            <pc:docMk/>
            <pc:sldMk cId="3372155865" sldId="401"/>
            <ac:spMk id="7" creationId="{FF455611-8A8E-F255-BC3B-2CCE808C7335}"/>
          </ac:spMkLst>
        </pc:spChg>
        <pc:picChg chg="mod">
          <ac:chgData name="Rebecca Atkinson" userId="ecb8d1df-5894-4d5b-8d7c-43c19ae4fe5d" providerId="ADAL" clId="{948C2453-977F-4AAE-A4C8-299E464B4014}" dt="2026-05-14T13:07:16.949" v="5273" actId="962"/>
          <ac:picMkLst>
            <pc:docMk/>
            <pc:sldMk cId="3372155865" sldId="401"/>
            <ac:picMk id="5" creationId="{C8D74E49-7071-AE76-218D-7DC26B4862E0}"/>
          </ac:picMkLst>
        </pc:picChg>
        <pc:picChg chg="mod">
          <ac:chgData name="Rebecca Atkinson" userId="ecb8d1df-5894-4d5b-8d7c-43c19ae4fe5d" providerId="ADAL" clId="{948C2453-977F-4AAE-A4C8-299E464B4014}" dt="2026-05-14T13:05:26.260" v="5228" actId="962"/>
          <ac:picMkLst>
            <pc:docMk/>
            <pc:sldMk cId="3372155865" sldId="401"/>
            <ac:picMk id="10" creationId="{2CF9CFA1-5B0E-1F2D-69A3-EB84A5B124D0}"/>
          </ac:picMkLst>
        </pc:picChg>
      </pc:sldChg>
      <pc:sldChg chg="modSp mod">
        <pc:chgData name="Rebecca Atkinson" userId="ecb8d1df-5894-4d5b-8d7c-43c19ae4fe5d" providerId="ADAL" clId="{948C2453-977F-4AAE-A4C8-299E464B4014}" dt="2026-05-14T13:07:17.478" v="5274" actId="962"/>
        <pc:sldMkLst>
          <pc:docMk/>
          <pc:sldMk cId="3801897615" sldId="402"/>
        </pc:sldMkLst>
        <pc:spChg chg="mod">
          <ac:chgData name="Rebecca Atkinson" userId="ecb8d1df-5894-4d5b-8d7c-43c19ae4fe5d" providerId="ADAL" clId="{948C2453-977F-4AAE-A4C8-299E464B4014}" dt="2026-05-14T13:03:59.446" v="5158" actId="962"/>
          <ac:spMkLst>
            <pc:docMk/>
            <pc:sldMk cId="3801897615" sldId="402"/>
            <ac:spMk id="6" creationId="{D70ABD87-1BD6-D8BC-98B2-E47BA7EDAFFC}"/>
          </ac:spMkLst>
        </pc:spChg>
        <pc:spChg chg="mod">
          <ac:chgData name="Rebecca Atkinson" userId="ecb8d1df-5894-4d5b-8d7c-43c19ae4fe5d" providerId="ADAL" clId="{948C2453-977F-4AAE-A4C8-299E464B4014}" dt="2026-05-14T13:03:59.447" v="5159" actId="962"/>
          <ac:spMkLst>
            <pc:docMk/>
            <pc:sldMk cId="3801897615" sldId="402"/>
            <ac:spMk id="7" creationId="{526EB2EC-5083-7230-3A69-06EA1C6E9FCC}"/>
          </ac:spMkLst>
        </pc:spChg>
        <pc:picChg chg="mod">
          <ac:chgData name="Rebecca Atkinson" userId="ecb8d1df-5894-4d5b-8d7c-43c19ae4fe5d" providerId="ADAL" clId="{948C2453-977F-4AAE-A4C8-299E464B4014}" dt="2026-05-14T13:07:17.478" v="5274" actId="962"/>
          <ac:picMkLst>
            <pc:docMk/>
            <pc:sldMk cId="3801897615" sldId="402"/>
            <ac:picMk id="5" creationId="{141DFDB3-6259-FFC3-AE27-623332712125}"/>
          </ac:picMkLst>
        </pc:picChg>
      </pc:sldChg>
      <pc:sldChg chg="modSp mod">
        <pc:chgData name="Rebecca Atkinson" userId="ecb8d1df-5894-4d5b-8d7c-43c19ae4fe5d" providerId="ADAL" clId="{948C2453-977F-4AAE-A4C8-299E464B4014}" dt="2026-05-14T13:07:18.490" v="5276" actId="962"/>
        <pc:sldMkLst>
          <pc:docMk/>
          <pc:sldMk cId="501065359" sldId="403"/>
        </pc:sldMkLst>
        <pc:spChg chg="mod">
          <ac:chgData name="Rebecca Atkinson" userId="ecb8d1df-5894-4d5b-8d7c-43c19ae4fe5d" providerId="ADAL" clId="{948C2453-977F-4AAE-A4C8-299E464B4014}" dt="2026-05-14T13:03:59.467" v="5162" actId="962"/>
          <ac:spMkLst>
            <pc:docMk/>
            <pc:sldMk cId="501065359" sldId="403"/>
            <ac:spMk id="6" creationId="{3E1D694E-3A27-C1A2-808E-FEF14CEE8A34}"/>
          </ac:spMkLst>
        </pc:spChg>
        <pc:spChg chg="mod">
          <ac:chgData name="Rebecca Atkinson" userId="ecb8d1df-5894-4d5b-8d7c-43c19ae4fe5d" providerId="ADAL" clId="{948C2453-977F-4AAE-A4C8-299E464B4014}" dt="2026-05-14T13:03:59.467" v="5163" actId="962"/>
          <ac:spMkLst>
            <pc:docMk/>
            <pc:sldMk cId="501065359" sldId="403"/>
            <ac:spMk id="7" creationId="{3E39AE2F-781F-2F83-B1FE-697ACDA3FDD4}"/>
          </ac:spMkLst>
        </pc:spChg>
        <pc:picChg chg="mod">
          <ac:chgData name="Rebecca Atkinson" userId="ecb8d1df-5894-4d5b-8d7c-43c19ae4fe5d" providerId="ADAL" clId="{948C2453-977F-4AAE-A4C8-299E464B4014}" dt="2026-05-14T13:07:18.490" v="5276" actId="962"/>
          <ac:picMkLst>
            <pc:docMk/>
            <pc:sldMk cId="501065359" sldId="403"/>
            <ac:picMk id="5" creationId="{549776DF-7F4A-4FAC-D186-1DB3B0BE4D5F}"/>
          </ac:picMkLst>
        </pc:picChg>
      </pc:sldChg>
      <pc:sldChg chg="modSp mod">
        <pc:chgData name="Rebecca Atkinson" userId="ecb8d1df-5894-4d5b-8d7c-43c19ae4fe5d" providerId="ADAL" clId="{948C2453-977F-4AAE-A4C8-299E464B4014}" dt="2026-05-14T13:07:18.019" v="5275" actId="962"/>
        <pc:sldMkLst>
          <pc:docMk/>
          <pc:sldMk cId="2872850051" sldId="404"/>
        </pc:sldMkLst>
        <pc:spChg chg="mod">
          <ac:chgData name="Rebecca Atkinson" userId="ecb8d1df-5894-4d5b-8d7c-43c19ae4fe5d" providerId="ADAL" clId="{948C2453-977F-4AAE-A4C8-299E464B4014}" dt="2026-05-14T13:03:59.457" v="5160" actId="962"/>
          <ac:spMkLst>
            <pc:docMk/>
            <pc:sldMk cId="2872850051" sldId="404"/>
            <ac:spMk id="6" creationId="{EE97C2DC-DEC8-A9C9-6299-3E9DFE6C75D9}"/>
          </ac:spMkLst>
        </pc:spChg>
        <pc:spChg chg="mod">
          <ac:chgData name="Rebecca Atkinson" userId="ecb8d1df-5894-4d5b-8d7c-43c19ae4fe5d" providerId="ADAL" clId="{948C2453-977F-4AAE-A4C8-299E464B4014}" dt="2026-05-14T13:03:59.457" v="5161" actId="962"/>
          <ac:spMkLst>
            <pc:docMk/>
            <pc:sldMk cId="2872850051" sldId="404"/>
            <ac:spMk id="7" creationId="{AB839A34-56DF-6872-B554-BD42B29DF391}"/>
          </ac:spMkLst>
        </pc:spChg>
        <pc:picChg chg="mod">
          <ac:chgData name="Rebecca Atkinson" userId="ecb8d1df-5894-4d5b-8d7c-43c19ae4fe5d" providerId="ADAL" clId="{948C2453-977F-4AAE-A4C8-299E464B4014}" dt="2026-05-14T13:07:18.019" v="5275" actId="962"/>
          <ac:picMkLst>
            <pc:docMk/>
            <pc:sldMk cId="2872850051" sldId="404"/>
            <ac:picMk id="5" creationId="{A382329B-5060-44A6-2346-3ED7432A9E6F}"/>
          </ac:picMkLst>
        </pc:picChg>
      </pc:sldChg>
      <pc:sldChg chg="modSp mod">
        <pc:chgData name="Rebecca Atkinson" userId="ecb8d1df-5894-4d5b-8d7c-43c19ae4fe5d" providerId="ADAL" clId="{948C2453-977F-4AAE-A4C8-299E464B4014}" dt="2026-05-14T13:07:18.985" v="5277" actId="962"/>
        <pc:sldMkLst>
          <pc:docMk/>
          <pc:sldMk cId="3561750747" sldId="405"/>
        </pc:sldMkLst>
        <pc:spChg chg="mod">
          <ac:chgData name="Rebecca Atkinson" userId="ecb8d1df-5894-4d5b-8d7c-43c19ae4fe5d" providerId="ADAL" clId="{948C2453-977F-4AAE-A4C8-299E464B4014}" dt="2026-05-14T13:03:59.479" v="5164" actId="962"/>
          <ac:spMkLst>
            <pc:docMk/>
            <pc:sldMk cId="3561750747" sldId="405"/>
            <ac:spMk id="6" creationId="{AFD46451-7FD1-D3DE-7A42-50B5465FD4E8}"/>
          </ac:spMkLst>
        </pc:spChg>
        <pc:spChg chg="mod">
          <ac:chgData name="Rebecca Atkinson" userId="ecb8d1df-5894-4d5b-8d7c-43c19ae4fe5d" providerId="ADAL" clId="{948C2453-977F-4AAE-A4C8-299E464B4014}" dt="2026-05-14T13:03:59.484" v="5165" actId="962"/>
          <ac:spMkLst>
            <pc:docMk/>
            <pc:sldMk cId="3561750747" sldId="405"/>
            <ac:spMk id="7" creationId="{62BD765C-5704-5357-DD84-060766F986DA}"/>
          </ac:spMkLst>
        </pc:spChg>
        <pc:picChg chg="mod">
          <ac:chgData name="Rebecca Atkinson" userId="ecb8d1df-5894-4d5b-8d7c-43c19ae4fe5d" providerId="ADAL" clId="{948C2453-977F-4AAE-A4C8-299E464B4014}" dt="2026-05-14T13:07:18.985" v="5277" actId="962"/>
          <ac:picMkLst>
            <pc:docMk/>
            <pc:sldMk cId="3561750747" sldId="405"/>
            <ac:picMk id="5" creationId="{F1D96B3A-D111-3D0F-1B39-0E215299682F}"/>
          </ac:picMkLst>
        </pc:picChg>
      </pc:sldChg>
      <pc:sldChg chg="modSp mod">
        <pc:chgData name="Rebecca Atkinson" userId="ecb8d1df-5894-4d5b-8d7c-43c19ae4fe5d" providerId="ADAL" clId="{948C2453-977F-4AAE-A4C8-299E464B4014}" dt="2026-05-14T13:07:19.436" v="5278" actId="962"/>
        <pc:sldMkLst>
          <pc:docMk/>
          <pc:sldMk cId="494928575" sldId="406"/>
        </pc:sldMkLst>
        <pc:spChg chg="mod">
          <ac:chgData name="Rebecca Atkinson" userId="ecb8d1df-5894-4d5b-8d7c-43c19ae4fe5d" providerId="ADAL" clId="{948C2453-977F-4AAE-A4C8-299E464B4014}" dt="2026-05-14T13:03:59.487" v="5166" actId="962"/>
          <ac:spMkLst>
            <pc:docMk/>
            <pc:sldMk cId="494928575" sldId="406"/>
            <ac:spMk id="6" creationId="{040947B5-8676-458D-62F8-BC70DFF89A19}"/>
          </ac:spMkLst>
        </pc:spChg>
        <pc:spChg chg="mod">
          <ac:chgData name="Rebecca Atkinson" userId="ecb8d1df-5894-4d5b-8d7c-43c19ae4fe5d" providerId="ADAL" clId="{948C2453-977F-4AAE-A4C8-299E464B4014}" dt="2026-05-14T13:03:59.495" v="5167" actId="962"/>
          <ac:spMkLst>
            <pc:docMk/>
            <pc:sldMk cId="494928575" sldId="406"/>
            <ac:spMk id="7" creationId="{781CEEC4-873F-9739-A416-B64477AF894B}"/>
          </ac:spMkLst>
        </pc:spChg>
        <pc:picChg chg="mod">
          <ac:chgData name="Rebecca Atkinson" userId="ecb8d1df-5894-4d5b-8d7c-43c19ae4fe5d" providerId="ADAL" clId="{948C2453-977F-4AAE-A4C8-299E464B4014}" dt="2026-05-14T13:07:19.436" v="5278" actId="962"/>
          <ac:picMkLst>
            <pc:docMk/>
            <pc:sldMk cId="494928575" sldId="406"/>
            <ac:picMk id="5" creationId="{7EA1D5B6-DF47-03F8-5D5E-CE558A98BB61}"/>
          </ac:picMkLst>
        </pc:picChg>
      </pc:sldChg>
      <pc:sldChg chg="modSp mod">
        <pc:chgData name="Rebecca Atkinson" userId="ecb8d1df-5894-4d5b-8d7c-43c19ae4fe5d" providerId="ADAL" clId="{948C2453-977F-4AAE-A4C8-299E464B4014}" dt="2026-05-14T13:07:20.375" v="5280" actId="962"/>
        <pc:sldMkLst>
          <pc:docMk/>
          <pc:sldMk cId="2148849112" sldId="407"/>
        </pc:sldMkLst>
        <pc:spChg chg="mod">
          <ac:chgData name="Rebecca Atkinson" userId="ecb8d1df-5894-4d5b-8d7c-43c19ae4fe5d" providerId="ADAL" clId="{948C2453-977F-4AAE-A4C8-299E464B4014}" dt="2026-05-14T13:03:59.497" v="5168" actId="962"/>
          <ac:spMkLst>
            <pc:docMk/>
            <pc:sldMk cId="2148849112" sldId="407"/>
            <ac:spMk id="6" creationId="{1D4E32D0-827C-CAAE-4907-5BE728B2D647}"/>
          </ac:spMkLst>
        </pc:spChg>
        <pc:spChg chg="mod">
          <ac:chgData name="Rebecca Atkinson" userId="ecb8d1df-5894-4d5b-8d7c-43c19ae4fe5d" providerId="ADAL" clId="{948C2453-977F-4AAE-A4C8-299E464B4014}" dt="2026-05-14T13:03:59.507" v="5169" actId="962"/>
          <ac:spMkLst>
            <pc:docMk/>
            <pc:sldMk cId="2148849112" sldId="407"/>
            <ac:spMk id="7" creationId="{7318E43B-6CB0-1439-D997-424FB8B06041}"/>
          </ac:spMkLst>
        </pc:spChg>
        <pc:spChg chg="mod">
          <ac:chgData name="Rebecca Atkinson" userId="ecb8d1df-5894-4d5b-8d7c-43c19ae4fe5d" providerId="ADAL" clId="{948C2453-977F-4AAE-A4C8-299E464B4014}" dt="2026-05-12T12:42:45.893" v="34" actId="20577"/>
          <ac:spMkLst>
            <pc:docMk/>
            <pc:sldMk cId="2148849112" sldId="407"/>
            <ac:spMk id="12" creationId="{88198CA8-7D3D-A224-1129-FCEBD8DF1D28}"/>
          </ac:spMkLst>
        </pc:spChg>
        <pc:picChg chg="mod">
          <ac:chgData name="Rebecca Atkinson" userId="ecb8d1df-5894-4d5b-8d7c-43c19ae4fe5d" providerId="ADAL" clId="{948C2453-977F-4AAE-A4C8-299E464B4014}" dt="2026-05-14T13:07:20.375" v="5280" actId="962"/>
          <ac:picMkLst>
            <pc:docMk/>
            <pc:sldMk cId="2148849112" sldId="407"/>
            <ac:picMk id="3" creationId="{4A52CD83-EE40-59B7-A9CA-D3BCE0C2BB3A}"/>
          </ac:picMkLst>
        </pc:picChg>
        <pc:picChg chg="mod">
          <ac:chgData name="Rebecca Atkinson" userId="ecb8d1df-5894-4d5b-8d7c-43c19ae4fe5d" providerId="ADAL" clId="{948C2453-977F-4AAE-A4C8-299E464B4014}" dt="2026-05-14T13:07:19.898" v="5279" actId="962"/>
          <ac:picMkLst>
            <pc:docMk/>
            <pc:sldMk cId="2148849112" sldId="407"/>
            <ac:picMk id="5" creationId="{BED24814-C77C-7621-8EAE-23B95C0A29D5}"/>
          </ac:picMkLst>
        </pc:picChg>
      </pc:sldChg>
      <pc:sldChg chg="modSp mod">
        <pc:chgData name="Rebecca Atkinson" userId="ecb8d1df-5894-4d5b-8d7c-43c19ae4fe5d" providerId="ADAL" clId="{948C2453-977F-4AAE-A4C8-299E464B4014}" dt="2026-05-14T13:07:21.605" v="5282" actId="962"/>
        <pc:sldMkLst>
          <pc:docMk/>
          <pc:sldMk cId="2228137143" sldId="408"/>
        </pc:sldMkLst>
        <pc:spChg chg="mod">
          <ac:chgData name="Rebecca Atkinson" userId="ecb8d1df-5894-4d5b-8d7c-43c19ae4fe5d" providerId="ADAL" clId="{948C2453-977F-4AAE-A4C8-299E464B4014}" dt="2026-05-14T13:03:59.518" v="5170" actId="962"/>
          <ac:spMkLst>
            <pc:docMk/>
            <pc:sldMk cId="2228137143" sldId="408"/>
            <ac:spMk id="6" creationId="{BFE802B9-848E-1510-DB22-A0BB360E4AD6}"/>
          </ac:spMkLst>
        </pc:spChg>
        <pc:spChg chg="mod">
          <ac:chgData name="Rebecca Atkinson" userId="ecb8d1df-5894-4d5b-8d7c-43c19ae4fe5d" providerId="ADAL" clId="{948C2453-977F-4AAE-A4C8-299E464B4014}" dt="2026-05-14T13:03:59.518" v="5171" actId="962"/>
          <ac:spMkLst>
            <pc:docMk/>
            <pc:sldMk cId="2228137143" sldId="408"/>
            <ac:spMk id="7" creationId="{C6E3852E-D7AD-4922-2C8D-4AE55660F55C}"/>
          </ac:spMkLst>
        </pc:spChg>
        <pc:picChg chg="mod">
          <ac:chgData name="Rebecca Atkinson" userId="ecb8d1df-5894-4d5b-8d7c-43c19ae4fe5d" providerId="ADAL" clId="{948C2453-977F-4AAE-A4C8-299E464B4014}" dt="2026-05-14T13:07:20.988" v="5281" actId="962"/>
          <ac:picMkLst>
            <pc:docMk/>
            <pc:sldMk cId="2228137143" sldId="408"/>
            <ac:picMk id="5" creationId="{C162A36E-93E2-5569-99CA-8FEE77EEB57C}"/>
          </ac:picMkLst>
        </pc:picChg>
        <pc:picChg chg="mod">
          <ac:chgData name="Rebecca Atkinson" userId="ecb8d1df-5894-4d5b-8d7c-43c19ae4fe5d" providerId="ADAL" clId="{948C2453-977F-4AAE-A4C8-299E464B4014}" dt="2026-05-14T13:07:21.605" v="5282" actId="962"/>
          <ac:picMkLst>
            <pc:docMk/>
            <pc:sldMk cId="2228137143" sldId="408"/>
            <ac:picMk id="8" creationId="{74860634-7027-185E-3E24-00B03563BCD8}"/>
          </ac:picMkLst>
        </pc:picChg>
      </pc:sldChg>
      <pc:sldChg chg="modSp mod">
        <pc:chgData name="Rebecca Atkinson" userId="ecb8d1df-5894-4d5b-8d7c-43c19ae4fe5d" providerId="ADAL" clId="{948C2453-977F-4AAE-A4C8-299E464B4014}" dt="2026-05-14T13:07:22.698" v="5284" actId="962"/>
        <pc:sldMkLst>
          <pc:docMk/>
          <pc:sldMk cId="3290707601" sldId="409"/>
        </pc:sldMkLst>
        <pc:spChg chg="mod">
          <ac:chgData name="Rebecca Atkinson" userId="ecb8d1df-5894-4d5b-8d7c-43c19ae4fe5d" providerId="ADAL" clId="{948C2453-977F-4AAE-A4C8-299E464B4014}" dt="2026-05-14T13:03:59.528" v="5172" actId="962"/>
          <ac:spMkLst>
            <pc:docMk/>
            <pc:sldMk cId="3290707601" sldId="409"/>
            <ac:spMk id="6" creationId="{12DA36A0-117C-CC1F-271A-9006759F1724}"/>
          </ac:spMkLst>
        </pc:spChg>
        <pc:spChg chg="mod">
          <ac:chgData name="Rebecca Atkinson" userId="ecb8d1df-5894-4d5b-8d7c-43c19ae4fe5d" providerId="ADAL" clId="{948C2453-977F-4AAE-A4C8-299E464B4014}" dt="2026-05-14T13:03:59.528" v="5173" actId="962"/>
          <ac:spMkLst>
            <pc:docMk/>
            <pc:sldMk cId="3290707601" sldId="409"/>
            <ac:spMk id="7" creationId="{B5413106-FB88-3C28-2D35-AF369BE15EA3}"/>
          </ac:spMkLst>
        </pc:spChg>
        <pc:picChg chg="mod">
          <ac:chgData name="Rebecca Atkinson" userId="ecb8d1df-5894-4d5b-8d7c-43c19ae4fe5d" providerId="ADAL" clId="{948C2453-977F-4AAE-A4C8-299E464B4014}" dt="2026-05-14T13:07:22.698" v="5284" actId="962"/>
          <ac:picMkLst>
            <pc:docMk/>
            <pc:sldMk cId="3290707601" sldId="409"/>
            <ac:picMk id="3" creationId="{A32555B6-1A21-196B-FE94-D24197AA9060}"/>
          </ac:picMkLst>
        </pc:picChg>
        <pc:picChg chg="mod">
          <ac:chgData name="Rebecca Atkinson" userId="ecb8d1df-5894-4d5b-8d7c-43c19ae4fe5d" providerId="ADAL" clId="{948C2453-977F-4AAE-A4C8-299E464B4014}" dt="2026-05-14T13:07:22.270" v="5283" actId="962"/>
          <ac:picMkLst>
            <pc:docMk/>
            <pc:sldMk cId="3290707601" sldId="409"/>
            <ac:picMk id="5" creationId="{07654EED-6E99-3D92-57F8-7E67652E1477}"/>
          </ac:picMkLst>
        </pc:picChg>
      </pc:sldChg>
      <pc:sldChg chg="modSp mod">
        <pc:chgData name="Rebecca Atkinson" userId="ecb8d1df-5894-4d5b-8d7c-43c19ae4fe5d" providerId="ADAL" clId="{948C2453-977F-4AAE-A4C8-299E464B4014}" dt="2026-05-14T13:07:23.510" v="5286" actId="962"/>
        <pc:sldMkLst>
          <pc:docMk/>
          <pc:sldMk cId="17131656" sldId="410"/>
        </pc:sldMkLst>
        <pc:spChg chg="mod">
          <ac:chgData name="Rebecca Atkinson" userId="ecb8d1df-5894-4d5b-8d7c-43c19ae4fe5d" providerId="ADAL" clId="{948C2453-977F-4AAE-A4C8-299E464B4014}" dt="2026-05-14T13:03:59.542" v="5174" actId="962"/>
          <ac:spMkLst>
            <pc:docMk/>
            <pc:sldMk cId="17131656" sldId="410"/>
            <ac:spMk id="6" creationId="{63921855-56B5-5CDF-0105-4E0BE967B388}"/>
          </ac:spMkLst>
        </pc:spChg>
        <pc:spChg chg="mod">
          <ac:chgData name="Rebecca Atkinson" userId="ecb8d1df-5894-4d5b-8d7c-43c19ae4fe5d" providerId="ADAL" clId="{948C2453-977F-4AAE-A4C8-299E464B4014}" dt="2026-05-14T13:03:59.542" v="5175" actId="962"/>
          <ac:spMkLst>
            <pc:docMk/>
            <pc:sldMk cId="17131656" sldId="410"/>
            <ac:spMk id="7" creationId="{06EF49BD-4847-8943-923A-555ABE10A51D}"/>
          </ac:spMkLst>
        </pc:spChg>
        <pc:picChg chg="mod">
          <ac:chgData name="Rebecca Atkinson" userId="ecb8d1df-5894-4d5b-8d7c-43c19ae4fe5d" providerId="ADAL" clId="{948C2453-977F-4AAE-A4C8-299E464B4014}" dt="2026-05-14T13:07:23.099" v="5285" actId="962"/>
          <ac:picMkLst>
            <pc:docMk/>
            <pc:sldMk cId="17131656" sldId="410"/>
            <ac:picMk id="5" creationId="{04D54C23-2E94-2EDC-9CC5-A4BD6E413800}"/>
          </ac:picMkLst>
        </pc:picChg>
        <pc:picChg chg="mod">
          <ac:chgData name="Rebecca Atkinson" userId="ecb8d1df-5894-4d5b-8d7c-43c19ae4fe5d" providerId="ADAL" clId="{948C2453-977F-4AAE-A4C8-299E464B4014}" dt="2026-05-14T13:07:23.510" v="5286" actId="962"/>
          <ac:picMkLst>
            <pc:docMk/>
            <pc:sldMk cId="17131656" sldId="410"/>
            <ac:picMk id="8" creationId="{DAAC30FE-8F1C-B6B1-BB56-C279089DF039}"/>
          </ac:picMkLst>
        </pc:picChg>
      </pc:sldChg>
      <pc:sldChg chg="modSp mod">
        <pc:chgData name="Rebecca Atkinson" userId="ecb8d1df-5894-4d5b-8d7c-43c19ae4fe5d" providerId="ADAL" clId="{948C2453-977F-4AAE-A4C8-299E464B4014}" dt="2026-05-14T13:07:11.608" v="5268" actId="962"/>
        <pc:sldMkLst>
          <pc:docMk/>
          <pc:sldMk cId="2032630776" sldId="411"/>
        </pc:sldMkLst>
        <pc:spChg chg="mod">
          <ac:chgData name="Rebecca Atkinson" userId="ecb8d1df-5894-4d5b-8d7c-43c19ae4fe5d" providerId="ADAL" clId="{948C2453-977F-4AAE-A4C8-299E464B4014}" dt="2026-05-14T13:03:59.384" v="5149" actId="962"/>
          <ac:spMkLst>
            <pc:docMk/>
            <pc:sldMk cId="2032630776" sldId="411"/>
            <ac:spMk id="6" creationId="{E695B48E-91EA-74A9-7B89-65E627C77B66}"/>
          </ac:spMkLst>
        </pc:spChg>
        <pc:picChg chg="mod">
          <ac:chgData name="Rebecca Atkinson" userId="ecb8d1df-5894-4d5b-8d7c-43c19ae4fe5d" providerId="ADAL" clId="{948C2453-977F-4AAE-A4C8-299E464B4014}" dt="2026-05-14T13:07:11.608" v="5268" actId="962"/>
          <ac:picMkLst>
            <pc:docMk/>
            <pc:sldMk cId="2032630776" sldId="411"/>
            <ac:picMk id="2" creationId="{A5BFA864-16DD-FCBC-21C6-03D39FEA2A0B}"/>
          </ac:picMkLst>
        </pc:picChg>
        <pc:picChg chg="mod">
          <ac:chgData name="Rebecca Atkinson" userId="ecb8d1df-5894-4d5b-8d7c-43c19ae4fe5d" providerId="ADAL" clId="{948C2453-977F-4AAE-A4C8-299E464B4014}" dt="2026-05-14T13:07:10.942" v="5267" actId="962"/>
          <ac:picMkLst>
            <pc:docMk/>
            <pc:sldMk cId="2032630776" sldId="411"/>
            <ac:picMk id="5" creationId="{FE69E97C-D652-85C5-BF7A-E92B918AD403}"/>
          </ac:picMkLst>
        </pc:picChg>
      </pc:sldChg>
      <pc:sldChg chg="modSp mod">
        <pc:chgData name="Rebecca Atkinson" userId="ecb8d1df-5894-4d5b-8d7c-43c19ae4fe5d" providerId="ADAL" clId="{948C2453-977F-4AAE-A4C8-299E464B4014}" dt="2026-05-14T13:07:12.768" v="5270" actId="962"/>
        <pc:sldMkLst>
          <pc:docMk/>
          <pc:sldMk cId="1777411580" sldId="412"/>
        </pc:sldMkLst>
        <pc:spChg chg="mod">
          <ac:chgData name="Rebecca Atkinson" userId="ecb8d1df-5894-4d5b-8d7c-43c19ae4fe5d" providerId="ADAL" clId="{948C2453-977F-4AAE-A4C8-299E464B4014}" dt="2026-05-14T13:03:59.404" v="5152" actId="962"/>
          <ac:spMkLst>
            <pc:docMk/>
            <pc:sldMk cId="1777411580" sldId="412"/>
            <ac:spMk id="6" creationId="{1FE1C992-37D2-0374-1E01-DFFE37B6CECE}"/>
          </ac:spMkLst>
        </pc:spChg>
        <pc:spChg chg="mod">
          <ac:chgData name="Rebecca Atkinson" userId="ecb8d1df-5894-4d5b-8d7c-43c19ae4fe5d" providerId="ADAL" clId="{948C2453-977F-4AAE-A4C8-299E464B4014}" dt="2026-05-14T13:03:59.416" v="5153" actId="962"/>
          <ac:spMkLst>
            <pc:docMk/>
            <pc:sldMk cId="1777411580" sldId="412"/>
            <ac:spMk id="7" creationId="{733A2779-52C6-A9CB-A4BA-BB6CC8206A34}"/>
          </ac:spMkLst>
        </pc:spChg>
        <pc:picChg chg="mod">
          <ac:chgData name="Rebecca Atkinson" userId="ecb8d1df-5894-4d5b-8d7c-43c19ae4fe5d" providerId="ADAL" clId="{948C2453-977F-4AAE-A4C8-299E464B4014}" dt="2026-05-14T13:07:12.768" v="5270" actId="962"/>
          <ac:picMkLst>
            <pc:docMk/>
            <pc:sldMk cId="1777411580" sldId="412"/>
            <ac:picMk id="5" creationId="{450655EA-2AFA-2F5A-63E2-F858B11DE1D8}"/>
          </ac:picMkLst>
        </pc:picChg>
        <pc:picChg chg="mod">
          <ac:chgData name="Rebecca Atkinson" userId="ecb8d1df-5894-4d5b-8d7c-43c19ae4fe5d" providerId="ADAL" clId="{948C2453-977F-4AAE-A4C8-299E464B4014}" dt="2026-05-14T13:05:26.254" v="5226" actId="962"/>
          <ac:picMkLst>
            <pc:docMk/>
            <pc:sldMk cId="1777411580" sldId="412"/>
            <ac:picMk id="9" creationId="{E30FE285-274A-0639-B4A7-A37FEBD6FCE2}"/>
          </ac:picMkLst>
        </pc:picChg>
      </pc:sldChg>
      <pc:sldChg chg="delSp modSp add mod">
        <pc:chgData name="Rebecca Atkinson" userId="ecb8d1df-5894-4d5b-8d7c-43c19ae4fe5d" providerId="ADAL" clId="{948C2453-977F-4AAE-A4C8-299E464B4014}" dt="2026-05-14T13:07:23.898" v="5287" actId="962"/>
        <pc:sldMkLst>
          <pc:docMk/>
          <pc:sldMk cId="2491890296" sldId="413"/>
        </pc:sldMkLst>
        <pc:spChg chg="mod">
          <ac:chgData name="Rebecca Atkinson" userId="ecb8d1df-5894-4d5b-8d7c-43c19ae4fe5d" providerId="ADAL" clId="{948C2453-977F-4AAE-A4C8-299E464B4014}" dt="2026-05-12T12:47:59.102" v="492" actId="20577"/>
          <ac:spMkLst>
            <pc:docMk/>
            <pc:sldMk cId="2491890296" sldId="413"/>
            <ac:spMk id="4" creationId="{86A67273-A2B4-FF37-09F5-D9E1FAD86870}"/>
          </ac:spMkLst>
        </pc:spChg>
        <pc:spChg chg="mod">
          <ac:chgData name="Rebecca Atkinson" userId="ecb8d1df-5894-4d5b-8d7c-43c19ae4fe5d" providerId="ADAL" clId="{948C2453-977F-4AAE-A4C8-299E464B4014}" dt="2026-05-14T13:03:59.553" v="5176" actId="962"/>
          <ac:spMkLst>
            <pc:docMk/>
            <pc:sldMk cId="2491890296" sldId="413"/>
            <ac:spMk id="6" creationId="{D866DC24-02D8-DB59-9E48-7D2E14E21E5C}"/>
          </ac:spMkLst>
        </pc:spChg>
        <pc:spChg chg="mod">
          <ac:chgData name="Rebecca Atkinson" userId="ecb8d1df-5894-4d5b-8d7c-43c19ae4fe5d" providerId="ADAL" clId="{948C2453-977F-4AAE-A4C8-299E464B4014}" dt="2026-05-14T13:03:59.553" v="5177" actId="962"/>
          <ac:spMkLst>
            <pc:docMk/>
            <pc:sldMk cId="2491890296" sldId="413"/>
            <ac:spMk id="7" creationId="{E306AAB3-77EF-071A-D197-521D769B9A14}"/>
          </ac:spMkLst>
        </pc:spChg>
        <pc:spChg chg="mod">
          <ac:chgData name="Rebecca Atkinson" userId="ecb8d1df-5894-4d5b-8d7c-43c19ae4fe5d" providerId="ADAL" clId="{948C2453-977F-4AAE-A4C8-299E464B4014}" dt="2026-05-14T09:35:29.145" v="3007" actId="20577"/>
          <ac:spMkLst>
            <pc:docMk/>
            <pc:sldMk cId="2491890296" sldId="413"/>
            <ac:spMk id="12" creationId="{38EC80C4-66ED-37DE-FD94-772A001D2844}"/>
          </ac:spMkLst>
        </pc:spChg>
        <pc:picChg chg="mod">
          <ac:chgData name="Rebecca Atkinson" userId="ecb8d1df-5894-4d5b-8d7c-43c19ae4fe5d" providerId="ADAL" clId="{948C2453-977F-4AAE-A4C8-299E464B4014}" dt="2026-05-14T13:07:23.898" v="5287" actId="962"/>
          <ac:picMkLst>
            <pc:docMk/>
            <pc:sldMk cId="2491890296" sldId="413"/>
            <ac:picMk id="5" creationId="{2507048C-A77B-4CA1-BF6A-D85A58DC0119}"/>
          </ac:picMkLst>
        </pc:picChg>
      </pc:sldChg>
      <pc:sldChg chg="addSp modSp add mod">
        <pc:chgData name="Rebecca Atkinson" userId="ecb8d1df-5894-4d5b-8d7c-43c19ae4fe5d" providerId="ADAL" clId="{948C2453-977F-4AAE-A4C8-299E464B4014}" dt="2026-05-18T11:41:28.439" v="5310" actId="20577"/>
        <pc:sldMkLst>
          <pc:docMk/>
          <pc:sldMk cId="1977735039" sldId="414"/>
        </pc:sldMkLst>
        <pc:spChg chg="mod">
          <ac:chgData name="Rebecca Atkinson" userId="ecb8d1df-5894-4d5b-8d7c-43c19ae4fe5d" providerId="ADAL" clId="{948C2453-977F-4AAE-A4C8-299E464B4014}" dt="2026-05-18T11:41:28.439" v="5310" actId="20577"/>
          <ac:spMkLst>
            <pc:docMk/>
            <pc:sldMk cId="1977735039" sldId="414"/>
            <ac:spMk id="4" creationId="{5D609065-5A76-1C9E-B97C-071A38B11F94}"/>
          </ac:spMkLst>
        </pc:spChg>
        <pc:spChg chg="mod">
          <ac:chgData name="Rebecca Atkinson" userId="ecb8d1df-5894-4d5b-8d7c-43c19ae4fe5d" providerId="ADAL" clId="{948C2453-977F-4AAE-A4C8-299E464B4014}" dt="2026-05-14T13:03:59.563" v="5178" actId="962"/>
          <ac:spMkLst>
            <pc:docMk/>
            <pc:sldMk cId="1977735039" sldId="414"/>
            <ac:spMk id="6" creationId="{389969B8-3BD6-80DD-7454-697C8EDCFA45}"/>
          </ac:spMkLst>
        </pc:spChg>
        <pc:spChg chg="mod">
          <ac:chgData name="Rebecca Atkinson" userId="ecb8d1df-5894-4d5b-8d7c-43c19ae4fe5d" providerId="ADAL" clId="{948C2453-977F-4AAE-A4C8-299E464B4014}" dt="2026-05-14T13:03:59.563" v="5179" actId="962"/>
          <ac:spMkLst>
            <pc:docMk/>
            <pc:sldMk cId="1977735039" sldId="414"/>
            <ac:spMk id="7" creationId="{084D6B34-4340-A942-DFB6-9D2B325CF82C}"/>
          </ac:spMkLst>
        </pc:spChg>
        <pc:spChg chg="mod">
          <ac:chgData name="Rebecca Atkinson" userId="ecb8d1df-5894-4d5b-8d7c-43c19ae4fe5d" providerId="ADAL" clId="{948C2453-977F-4AAE-A4C8-299E464B4014}" dt="2026-05-12T13:01:11.735" v="1631" actId="20577"/>
          <ac:spMkLst>
            <pc:docMk/>
            <pc:sldMk cId="1977735039" sldId="414"/>
            <ac:spMk id="12" creationId="{019001F6-5CA4-878E-6770-09A54210DDF0}"/>
          </ac:spMkLst>
        </pc:spChg>
        <pc:picChg chg="add mod">
          <ac:chgData name="Rebecca Atkinson" userId="ecb8d1df-5894-4d5b-8d7c-43c19ae4fe5d" providerId="ADAL" clId="{948C2453-977F-4AAE-A4C8-299E464B4014}" dt="2026-05-12T13:01:20.058" v="1632" actId="1076"/>
          <ac:picMkLst>
            <pc:docMk/>
            <pc:sldMk cId="1977735039" sldId="414"/>
            <ac:picMk id="3" creationId="{AA175FA8-2596-11FB-9939-1BECBD8EE92B}"/>
          </ac:picMkLst>
        </pc:picChg>
        <pc:picChg chg="mod">
          <ac:chgData name="Rebecca Atkinson" userId="ecb8d1df-5894-4d5b-8d7c-43c19ae4fe5d" providerId="ADAL" clId="{948C2453-977F-4AAE-A4C8-299E464B4014}" dt="2026-05-14T13:07:24.282" v="5288" actId="962"/>
          <ac:picMkLst>
            <pc:docMk/>
            <pc:sldMk cId="1977735039" sldId="414"/>
            <ac:picMk id="5" creationId="{99DA8869-A562-2026-D228-E0DBAB9591B7}"/>
          </ac:picMkLst>
        </pc:picChg>
      </pc:sldChg>
      <pc:sldChg chg="delSp modSp add mod">
        <pc:chgData name="Rebecca Atkinson" userId="ecb8d1df-5894-4d5b-8d7c-43c19ae4fe5d" providerId="ADAL" clId="{948C2453-977F-4AAE-A4C8-299E464B4014}" dt="2026-05-18T11:41:31.880" v="5312" actId="20577"/>
        <pc:sldMkLst>
          <pc:docMk/>
          <pc:sldMk cId="1693713083" sldId="415"/>
        </pc:sldMkLst>
        <pc:spChg chg="mod">
          <ac:chgData name="Rebecca Atkinson" userId="ecb8d1df-5894-4d5b-8d7c-43c19ae4fe5d" providerId="ADAL" clId="{948C2453-977F-4AAE-A4C8-299E464B4014}" dt="2026-05-18T11:41:31.880" v="5312" actId="20577"/>
          <ac:spMkLst>
            <pc:docMk/>
            <pc:sldMk cId="1693713083" sldId="415"/>
            <ac:spMk id="4" creationId="{57F2EF29-7BB4-1104-0D81-C961A3A14DF7}"/>
          </ac:spMkLst>
        </pc:spChg>
        <pc:spChg chg="mod">
          <ac:chgData name="Rebecca Atkinson" userId="ecb8d1df-5894-4d5b-8d7c-43c19ae4fe5d" providerId="ADAL" clId="{948C2453-977F-4AAE-A4C8-299E464B4014}" dt="2026-05-14T13:03:59.584" v="5180" actId="962"/>
          <ac:spMkLst>
            <pc:docMk/>
            <pc:sldMk cId="1693713083" sldId="415"/>
            <ac:spMk id="6" creationId="{02F3E5AA-AD50-8730-60CA-91E0A0E3A47F}"/>
          </ac:spMkLst>
        </pc:spChg>
        <pc:spChg chg="mod">
          <ac:chgData name="Rebecca Atkinson" userId="ecb8d1df-5894-4d5b-8d7c-43c19ae4fe5d" providerId="ADAL" clId="{948C2453-977F-4AAE-A4C8-299E464B4014}" dt="2026-05-14T13:03:59.585" v="5181" actId="962"/>
          <ac:spMkLst>
            <pc:docMk/>
            <pc:sldMk cId="1693713083" sldId="415"/>
            <ac:spMk id="7" creationId="{10157109-F32A-F6F1-E278-EF7F7DCFD3AA}"/>
          </ac:spMkLst>
        </pc:spChg>
        <pc:spChg chg="mod">
          <ac:chgData name="Rebecca Atkinson" userId="ecb8d1df-5894-4d5b-8d7c-43c19ae4fe5d" providerId="ADAL" clId="{948C2453-977F-4AAE-A4C8-299E464B4014}" dt="2026-05-12T13:07:48.222" v="2106" actId="20577"/>
          <ac:spMkLst>
            <pc:docMk/>
            <pc:sldMk cId="1693713083" sldId="415"/>
            <ac:spMk id="12" creationId="{7699E44E-237C-CC12-52C1-E44D4E8DDF0B}"/>
          </ac:spMkLst>
        </pc:spChg>
        <pc:picChg chg="mod">
          <ac:chgData name="Rebecca Atkinson" userId="ecb8d1df-5894-4d5b-8d7c-43c19ae4fe5d" providerId="ADAL" clId="{948C2453-977F-4AAE-A4C8-299E464B4014}" dt="2026-05-14T13:07:24.674" v="5289" actId="962"/>
          <ac:picMkLst>
            <pc:docMk/>
            <pc:sldMk cId="1693713083" sldId="415"/>
            <ac:picMk id="5" creationId="{71F477FC-9E16-BE3C-7A04-200AADB1CA8C}"/>
          </ac:picMkLst>
        </pc:picChg>
      </pc:sldChg>
      <pc:sldChg chg="addSp modSp add mod ord">
        <pc:chgData name="Rebecca Atkinson" userId="ecb8d1df-5894-4d5b-8d7c-43c19ae4fe5d" providerId="ADAL" clId="{948C2453-977F-4AAE-A4C8-299E464B4014}" dt="2026-05-18T11:41:42.454" v="5320" actId="20577"/>
        <pc:sldMkLst>
          <pc:docMk/>
          <pc:sldMk cId="303386860" sldId="416"/>
        </pc:sldMkLst>
        <pc:spChg chg="add mod">
          <ac:chgData name="Rebecca Atkinson" userId="ecb8d1df-5894-4d5b-8d7c-43c19ae4fe5d" providerId="ADAL" clId="{948C2453-977F-4AAE-A4C8-299E464B4014}" dt="2026-05-14T12:10:41.409" v="3019" actId="20577"/>
          <ac:spMkLst>
            <pc:docMk/>
            <pc:sldMk cId="303386860" sldId="416"/>
            <ac:spMk id="2" creationId="{782ACB9C-7130-8253-9D05-4399B81D725F}"/>
          </ac:spMkLst>
        </pc:spChg>
        <pc:spChg chg="mod">
          <ac:chgData name="Rebecca Atkinson" userId="ecb8d1df-5894-4d5b-8d7c-43c19ae4fe5d" providerId="ADAL" clId="{948C2453-977F-4AAE-A4C8-299E464B4014}" dt="2026-05-18T11:41:42.454" v="5320" actId="20577"/>
          <ac:spMkLst>
            <pc:docMk/>
            <pc:sldMk cId="303386860" sldId="416"/>
            <ac:spMk id="4" creationId="{789E6158-F9D4-FAF7-94AA-A3B7B2C0B04C}"/>
          </ac:spMkLst>
        </pc:spChg>
        <pc:spChg chg="mod">
          <ac:chgData name="Rebecca Atkinson" userId="ecb8d1df-5894-4d5b-8d7c-43c19ae4fe5d" providerId="ADAL" clId="{948C2453-977F-4AAE-A4C8-299E464B4014}" dt="2026-05-14T13:03:59.622" v="5188" actId="962"/>
          <ac:spMkLst>
            <pc:docMk/>
            <pc:sldMk cId="303386860" sldId="416"/>
            <ac:spMk id="6" creationId="{55C94229-5899-AE36-2011-45967A5235DF}"/>
          </ac:spMkLst>
        </pc:spChg>
        <pc:spChg chg="mod">
          <ac:chgData name="Rebecca Atkinson" userId="ecb8d1df-5894-4d5b-8d7c-43c19ae4fe5d" providerId="ADAL" clId="{948C2453-977F-4AAE-A4C8-299E464B4014}" dt="2026-05-14T13:03:59.622" v="5189" actId="962"/>
          <ac:spMkLst>
            <pc:docMk/>
            <pc:sldMk cId="303386860" sldId="416"/>
            <ac:spMk id="7" creationId="{6E11C3A2-8DE5-C824-88BA-B9D008501476}"/>
          </ac:spMkLst>
        </pc:spChg>
        <pc:spChg chg="mod">
          <ac:chgData name="Rebecca Atkinson" userId="ecb8d1df-5894-4d5b-8d7c-43c19ae4fe5d" providerId="ADAL" clId="{948C2453-977F-4AAE-A4C8-299E464B4014}" dt="2026-05-14T13:03:59.627" v="5190" actId="962"/>
          <ac:spMkLst>
            <pc:docMk/>
            <pc:sldMk cId="303386860" sldId="416"/>
            <ac:spMk id="12" creationId="{A3271DDB-C34B-0BEC-09DE-DCDF7FE2483C}"/>
          </ac:spMkLst>
        </pc:spChg>
        <pc:picChg chg="mod">
          <ac:chgData name="Rebecca Atkinson" userId="ecb8d1df-5894-4d5b-8d7c-43c19ae4fe5d" providerId="ADAL" clId="{948C2453-977F-4AAE-A4C8-299E464B4014}" dt="2026-05-14T13:07:25.799" v="5292" actId="962"/>
          <ac:picMkLst>
            <pc:docMk/>
            <pc:sldMk cId="303386860" sldId="416"/>
            <ac:picMk id="5" creationId="{BDA17771-1BDF-6D40-EE25-0A4A5E3E9244}"/>
          </ac:picMkLst>
        </pc:picChg>
      </pc:sldChg>
      <pc:sldChg chg="addSp delSp modSp add mod ord">
        <pc:chgData name="Rebecca Atkinson" userId="ecb8d1df-5894-4d5b-8d7c-43c19ae4fe5d" providerId="ADAL" clId="{948C2453-977F-4AAE-A4C8-299E464B4014}" dt="2026-05-18T11:41:45.815" v="5324" actId="20577"/>
        <pc:sldMkLst>
          <pc:docMk/>
          <pc:sldMk cId="3167260072" sldId="417"/>
        </pc:sldMkLst>
        <pc:spChg chg="mod">
          <ac:chgData name="Rebecca Atkinson" userId="ecb8d1df-5894-4d5b-8d7c-43c19ae4fe5d" providerId="ADAL" clId="{948C2453-977F-4AAE-A4C8-299E464B4014}" dt="2026-05-18T11:41:45.815" v="5324" actId="20577"/>
          <ac:spMkLst>
            <pc:docMk/>
            <pc:sldMk cId="3167260072" sldId="417"/>
            <ac:spMk id="4" creationId="{D9B6C4C0-9C04-ED6C-EA78-86EF3BDE6B87}"/>
          </ac:spMkLst>
        </pc:spChg>
        <pc:spChg chg="mod">
          <ac:chgData name="Rebecca Atkinson" userId="ecb8d1df-5894-4d5b-8d7c-43c19ae4fe5d" providerId="ADAL" clId="{948C2453-977F-4AAE-A4C8-299E464B4014}" dt="2026-05-14T13:03:59.638" v="5191" actId="962"/>
          <ac:spMkLst>
            <pc:docMk/>
            <pc:sldMk cId="3167260072" sldId="417"/>
            <ac:spMk id="6" creationId="{F4CD01F0-3EC3-974D-998D-5340D3DA2255}"/>
          </ac:spMkLst>
        </pc:spChg>
        <pc:spChg chg="mod">
          <ac:chgData name="Rebecca Atkinson" userId="ecb8d1df-5894-4d5b-8d7c-43c19ae4fe5d" providerId="ADAL" clId="{948C2453-977F-4AAE-A4C8-299E464B4014}" dt="2026-05-14T13:03:59.638" v="5192" actId="962"/>
          <ac:spMkLst>
            <pc:docMk/>
            <pc:sldMk cId="3167260072" sldId="417"/>
            <ac:spMk id="7" creationId="{FC0FAC57-8134-60EC-6E1C-5860E9937CAC}"/>
          </ac:spMkLst>
        </pc:spChg>
        <pc:spChg chg="mod">
          <ac:chgData name="Rebecca Atkinson" userId="ecb8d1df-5894-4d5b-8d7c-43c19ae4fe5d" providerId="ADAL" clId="{948C2453-977F-4AAE-A4C8-299E464B4014}" dt="2026-05-12T13:14:36.507" v="2370" actId="1076"/>
          <ac:spMkLst>
            <pc:docMk/>
            <pc:sldMk cId="3167260072" sldId="417"/>
            <ac:spMk id="12" creationId="{EEFFCBF3-4EFA-3061-3237-4FECD4E9C27E}"/>
          </ac:spMkLst>
        </pc:spChg>
        <pc:picChg chg="mod">
          <ac:chgData name="Rebecca Atkinson" userId="ecb8d1df-5894-4d5b-8d7c-43c19ae4fe5d" providerId="ADAL" clId="{948C2453-977F-4AAE-A4C8-299E464B4014}" dt="2026-05-14T13:07:26.112" v="5293" actId="962"/>
          <ac:picMkLst>
            <pc:docMk/>
            <pc:sldMk cId="3167260072" sldId="417"/>
            <ac:picMk id="5" creationId="{B15DD0EF-A38E-0EBF-A400-A07BBF108E98}"/>
          </ac:picMkLst>
        </pc:picChg>
        <pc:picChg chg="add mod">
          <ac:chgData name="Rebecca Atkinson" userId="ecb8d1df-5894-4d5b-8d7c-43c19ae4fe5d" providerId="ADAL" clId="{948C2453-977F-4AAE-A4C8-299E464B4014}" dt="2026-05-14T13:07:26.459" v="5294" actId="962"/>
          <ac:picMkLst>
            <pc:docMk/>
            <pc:sldMk cId="3167260072" sldId="417"/>
            <ac:picMk id="8" creationId="{28DAE9AC-C587-00DD-AFEB-83474F80015B}"/>
          </ac:picMkLst>
        </pc:picChg>
      </pc:sldChg>
      <pc:sldChg chg="addSp delSp modSp add mod ord">
        <pc:chgData name="Rebecca Atkinson" userId="ecb8d1df-5894-4d5b-8d7c-43c19ae4fe5d" providerId="ADAL" clId="{948C2453-977F-4AAE-A4C8-299E464B4014}" dt="2026-05-18T11:41:54.785" v="5330" actId="20577"/>
        <pc:sldMkLst>
          <pc:docMk/>
          <pc:sldMk cId="2571947548" sldId="418"/>
        </pc:sldMkLst>
        <pc:spChg chg="add mod">
          <ac:chgData name="Rebecca Atkinson" userId="ecb8d1df-5894-4d5b-8d7c-43c19ae4fe5d" providerId="ADAL" clId="{948C2453-977F-4AAE-A4C8-299E464B4014}" dt="2026-05-14T12:24:00.100" v="4035" actId="20577"/>
          <ac:spMkLst>
            <pc:docMk/>
            <pc:sldMk cId="2571947548" sldId="418"/>
            <ac:spMk id="2" creationId="{F17B0DF5-6292-69D7-6DB1-606EF6E8B5E4}"/>
          </ac:spMkLst>
        </pc:spChg>
        <pc:spChg chg="mod">
          <ac:chgData name="Rebecca Atkinson" userId="ecb8d1df-5894-4d5b-8d7c-43c19ae4fe5d" providerId="ADAL" clId="{948C2453-977F-4AAE-A4C8-299E464B4014}" dt="2026-05-18T11:41:54.785" v="5330" actId="20577"/>
          <ac:spMkLst>
            <pc:docMk/>
            <pc:sldMk cId="2571947548" sldId="418"/>
            <ac:spMk id="4" creationId="{069759F1-0E32-1DBB-ACE2-77B6C70E5B33}"/>
          </ac:spMkLst>
        </pc:spChg>
        <pc:spChg chg="mod">
          <ac:chgData name="Rebecca Atkinson" userId="ecb8d1df-5894-4d5b-8d7c-43c19ae4fe5d" providerId="ADAL" clId="{948C2453-977F-4AAE-A4C8-299E464B4014}" dt="2026-05-14T13:03:59.709" v="5202" actId="962"/>
          <ac:spMkLst>
            <pc:docMk/>
            <pc:sldMk cId="2571947548" sldId="418"/>
            <ac:spMk id="6" creationId="{C10CA4DD-D5E0-D675-4462-93EFD6D40431}"/>
          </ac:spMkLst>
        </pc:spChg>
        <pc:spChg chg="mod">
          <ac:chgData name="Rebecca Atkinson" userId="ecb8d1df-5894-4d5b-8d7c-43c19ae4fe5d" providerId="ADAL" clId="{948C2453-977F-4AAE-A4C8-299E464B4014}" dt="2026-05-14T13:03:59.709" v="5203" actId="962"/>
          <ac:spMkLst>
            <pc:docMk/>
            <pc:sldMk cId="2571947548" sldId="418"/>
            <ac:spMk id="7" creationId="{2C54E7D2-6404-ACB3-A387-6F8EDD5E72B1}"/>
          </ac:spMkLst>
        </pc:spChg>
        <pc:spChg chg="mod">
          <ac:chgData name="Rebecca Atkinson" userId="ecb8d1df-5894-4d5b-8d7c-43c19ae4fe5d" providerId="ADAL" clId="{948C2453-977F-4AAE-A4C8-299E464B4014}" dt="2026-05-14T13:03:59.719" v="5204" actId="962"/>
          <ac:spMkLst>
            <pc:docMk/>
            <pc:sldMk cId="2571947548" sldId="418"/>
            <ac:spMk id="12" creationId="{6E294C94-C9B5-265B-654D-9D1DA1A6C90D}"/>
          </ac:spMkLst>
        </pc:spChg>
        <pc:picChg chg="mod">
          <ac:chgData name="Rebecca Atkinson" userId="ecb8d1df-5894-4d5b-8d7c-43c19ae4fe5d" providerId="ADAL" clId="{948C2453-977F-4AAE-A4C8-299E464B4014}" dt="2026-05-14T13:07:28.917" v="5300" actId="962"/>
          <ac:picMkLst>
            <pc:docMk/>
            <pc:sldMk cId="2571947548" sldId="418"/>
            <ac:picMk id="5" creationId="{8D73C0E9-545F-0ECD-1CC0-09F8D92DBBE9}"/>
          </ac:picMkLst>
        </pc:picChg>
      </pc:sldChg>
      <pc:sldChg chg="addSp delSp modSp add mod">
        <pc:chgData name="Rebecca Atkinson" userId="ecb8d1df-5894-4d5b-8d7c-43c19ae4fe5d" providerId="ADAL" clId="{948C2453-977F-4AAE-A4C8-299E464B4014}" dt="2026-05-18T11:41:48.214" v="5326" actId="20577"/>
        <pc:sldMkLst>
          <pc:docMk/>
          <pc:sldMk cId="2817590103" sldId="419"/>
        </pc:sldMkLst>
        <pc:spChg chg="add mod">
          <ac:chgData name="Rebecca Atkinson" userId="ecb8d1df-5894-4d5b-8d7c-43c19ae4fe5d" providerId="ADAL" clId="{948C2453-977F-4AAE-A4C8-299E464B4014}" dt="2026-05-14T12:23:51.045" v="4022" actId="255"/>
          <ac:spMkLst>
            <pc:docMk/>
            <pc:sldMk cId="2817590103" sldId="419"/>
            <ac:spMk id="3" creationId="{7D1F2B0D-8719-7385-E55A-5BCA7C3F8284}"/>
          </ac:spMkLst>
        </pc:spChg>
        <pc:spChg chg="mod">
          <ac:chgData name="Rebecca Atkinson" userId="ecb8d1df-5894-4d5b-8d7c-43c19ae4fe5d" providerId="ADAL" clId="{948C2453-977F-4AAE-A4C8-299E464B4014}" dt="2026-05-18T11:41:48.214" v="5326" actId="20577"/>
          <ac:spMkLst>
            <pc:docMk/>
            <pc:sldMk cId="2817590103" sldId="419"/>
            <ac:spMk id="4" creationId="{132B3FE3-A1D0-7706-7AD8-AD67E07EC068}"/>
          </ac:spMkLst>
        </pc:spChg>
        <pc:spChg chg="mod">
          <ac:chgData name="Rebecca Atkinson" userId="ecb8d1df-5894-4d5b-8d7c-43c19ae4fe5d" providerId="ADAL" clId="{948C2453-977F-4AAE-A4C8-299E464B4014}" dt="2026-05-14T13:03:59.654" v="5193" actId="962"/>
          <ac:spMkLst>
            <pc:docMk/>
            <pc:sldMk cId="2817590103" sldId="419"/>
            <ac:spMk id="6" creationId="{1C93B95E-647A-50A4-4701-F692D9F02284}"/>
          </ac:spMkLst>
        </pc:spChg>
        <pc:spChg chg="mod">
          <ac:chgData name="Rebecca Atkinson" userId="ecb8d1df-5894-4d5b-8d7c-43c19ae4fe5d" providerId="ADAL" clId="{948C2453-977F-4AAE-A4C8-299E464B4014}" dt="2026-05-14T13:03:59.657" v="5194" actId="962"/>
          <ac:spMkLst>
            <pc:docMk/>
            <pc:sldMk cId="2817590103" sldId="419"/>
            <ac:spMk id="7" creationId="{3D164FBB-1912-1561-9C22-AD138C35133B}"/>
          </ac:spMkLst>
        </pc:spChg>
        <pc:spChg chg="mod">
          <ac:chgData name="Rebecca Atkinson" userId="ecb8d1df-5894-4d5b-8d7c-43c19ae4fe5d" providerId="ADAL" clId="{948C2453-977F-4AAE-A4C8-299E464B4014}" dt="2026-05-14T13:03:59.657" v="5195" actId="962"/>
          <ac:spMkLst>
            <pc:docMk/>
            <pc:sldMk cId="2817590103" sldId="419"/>
            <ac:spMk id="12" creationId="{E5961DB9-4BC0-E744-CED2-1698343F0C17}"/>
          </ac:spMkLst>
        </pc:spChg>
        <pc:picChg chg="mod">
          <ac:chgData name="Rebecca Atkinson" userId="ecb8d1df-5894-4d5b-8d7c-43c19ae4fe5d" providerId="ADAL" clId="{948C2453-977F-4AAE-A4C8-299E464B4014}" dt="2026-05-14T13:07:26.788" v="5295" actId="962"/>
          <ac:picMkLst>
            <pc:docMk/>
            <pc:sldMk cId="2817590103" sldId="419"/>
            <ac:picMk id="5" creationId="{467E77C5-542E-21B4-BF91-7B256B6077A4}"/>
          </ac:picMkLst>
        </pc:picChg>
      </pc:sldChg>
      <pc:sldChg chg="addSp delSp modSp add mod ord">
        <pc:chgData name="Rebecca Atkinson" userId="ecb8d1df-5894-4d5b-8d7c-43c19ae4fe5d" providerId="ADAL" clId="{948C2453-977F-4AAE-A4C8-299E464B4014}" dt="2026-05-18T11:41:35.471" v="5314" actId="20577"/>
        <pc:sldMkLst>
          <pc:docMk/>
          <pc:sldMk cId="4254611730" sldId="420"/>
        </pc:sldMkLst>
        <pc:spChg chg="mod">
          <ac:chgData name="Rebecca Atkinson" userId="ecb8d1df-5894-4d5b-8d7c-43c19ae4fe5d" providerId="ADAL" clId="{948C2453-977F-4AAE-A4C8-299E464B4014}" dt="2026-05-18T11:41:35.471" v="5314" actId="20577"/>
          <ac:spMkLst>
            <pc:docMk/>
            <pc:sldMk cId="4254611730" sldId="420"/>
            <ac:spMk id="4" creationId="{74C43204-FC44-5796-2F76-04D5A9FF4E21}"/>
          </ac:spMkLst>
        </pc:spChg>
        <pc:spChg chg="mod">
          <ac:chgData name="Rebecca Atkinson" userId="ecb8d1df-5894-4d5b-8d7c-43c19ae4fe5d" providerId="ADAL" clId="{948C2453-977F-4AAE-A4C8-299E464B4014}" dt="2026-05-14T13:03:59.590" v="5182" actId="962"/>
          <ac:spMkLst>
            <pc:docMk/>
            <pc:sldMk cId="4254611730" sldId="420"/>
            <ac:spMk id="6" creationId="{588BE8D8-B917-8057-AB90-0F0B71F7CBCF}"/>
          </ac:spMkLst>
        </pc:spChg>
        <pc:spChg chg="mod">
          <ac:chgData name="Rebecca Atkinson" userId="ecb8d1df-5894-4d5b-8d7c-43c19ae4fe5d" providerId="ADAL" clId="{948C2453-977F-4AAE-A4C8-299E464B4014}" dt="2026-05-14T13:03:59.595" v="5183" actId="962"/>
          <ac:spMkLst>
            <pc:docMk/>
            <pc:sldMk cId="4254611730" sldId="420"/>
            <ac:spMk id="7" creationId="{13D9D53B-91E3-3432-2D10-545DD6329EDF}"/>
          </ac:spMkLst>
        </pc:spChg>
        <pc:spChg chg="add mod">
          <ac:chgData name="Rebecca Atkinson" userId="ecb8d1df-5894-4d5b-8d7c-43c19ae4fe5d" providerId="ADAL" clId="{948C2453-977F-4AAE-A4C8-299E464B4014}" dt="2026-05-14T12:19:31.184" v="3933" actId="20577"/>
          <ac:spMkLst>
            <pc:docMk/>
            <pc:sldMk cId="4254611730" sldId="420"/>
            <ac:spMk id="11" creationId="{38461E6A-89B6-42A7-693E-9D78C3E6D40F}"/>
          </ac:spMkLst>
        </pc:spChg>
        <pc:spChg chg="mod">
          <ac:chgData name="Rebecca Atkinson" userId="ecb8d1df-5894-4d5b-8d7c-43c19ae4fe5d" providerId="ADAL" clId="{948C2453-977F-4AAE-A4C8-299E464B4014}" dt="2026-05-14T13:03:59.595" v="5184" actId="962"/>
          <ac:spMkLst>
            <pc:docMk/>
            <pc:sldMk cId="4254611730" sldId="420"/>
            <ac:spMk id="12" creationId="{715E2DDE-5716-3032-4F35-F28F3ABA4557}"/>
          </ac:spMkLst>
        </pc:spChg>
        <pc:spChg chg="add mod">
          <ac:chgData name="Rebecca Atkinson" userId="ecb8d1df-5894-4d5b-8d7c-43c19ae4fe5d" providerId="ADAL" clId="{948C2453-977F-4AAE-A4C8-299E464B4014}" dt="2026-05-14T12:19:13.128" v="3925" actId="1076"/>
          <ac:spMkLst>
            <pc:docMk/>
            <pc:sldMk cId="4254611730" sldId="420"/>
            <ac:spMk id="13" creationId="{0A88DF1E-2A3D-607D-8458-7D96AF64BF1E}"/>
          </ac:spMkLst>
        </pc:spChg>
        <pc:picChg chg="mod">
          <ac:chgData name="Rebecca Atkinson" userId="ecb8d1df-5894-4d5b-8d7c-43c19ae4fe5d" providerId="ADAL" clId="{948C2453-977F-4AAE-A4C8-299E464B4014}" dt="2026-05-14T13:07:25.055" v="5290" actId="962"/>
          <ac:picMkLst>
            <pc:docMk/>
            <pc:sldMk cId="4254611730" sldId="420"/>
            <ac:picMk id="5" creationId="{56E22CD7-C234-F660-9407-56B03AC83876}"/>
          </ac:picMkLst>
        </pc:picChg>
        <pc:picChg chg="add mod">
          <ac:chgData name="Rebecca Atkinson" userId="ecb8d1df-5894-4d5b-8d7c-43c19ae4fe5d" providerId="ADAL" clId="{948C2453-977F-4AAE-A4C8-299E464B4014}" dt="2026-05-14T12:16:02.382" v="3645" actId="14100"/>
          <ac:picMkLst>
            <pc:docMk/>
            <pc:sldMk cId="4254611730" sldId="420"/>
            <ac:picMk id="8" creationId="{4DA4DABF-83DE-1E55-7686-87A89E9B68EB}"/>
          </ac:picMkLst>
        </pc:picChg>
        <pc:picChg chg="add mod">
          <ac:chgData name="Rebecca Atkinson" userId="ecb8d1df-5894-4d5b-8d7c-43c19ae4fe5d" providerId="ADAL" clId="{948C2453-977F-4AAE-A4C8-299E464B4014}" dt="2026-05-14T12:18:20.297" v="3835" actId="962"/>
          <ac:picMkLst>
            <pc:docMk/>
            <pc:sldMk cId="4254611730" sldId="420"/>
            <ac:picMk id="10" creationId="{664718A8-1D06-7944-F535-A11BFD90D05A}"/>
          </ac:picMkLst>
        </pc:picChg>
      </pc:sldChg>
      <pc:sldChg chg="addSp delSp modSp add mod">
        <pc:chgData name="Rebecca Atkinson" userId="ecb8d1df-5894-4d5b-8d7c-43c19ae4fe5d" providerId="ADAL" clId="{948C2453-977F-4AAE-A4C8-299E464B4014}" dt="2026-05-18T11:41:38.533" v="5316" actId="20577"/>
        <pc:sldMkLst>
          <pc:docMk/>
          <pc:sldMk cId="885195944" sldId="421"/>
        </pc:sldMkLst>
        <pc:spChg chg="mod">
          <ac:chgData name="Rebecca Atkinson" userId="ecb8d1df-5894-4d5b-8d7c-43c19ae4fe5d" providerId="ADAL" clId="{948C2453-977F-4AAE-A4C8-299E464B4014}" dt="2026-05-18T11:41:38.533" v="5316" actId="20577"/>
          <ac:spMkLst>
            <pc:docMk/>
            <pc:sldMk cId="885195944" sldId="421"/>
            <ac:spMk id="4" creationId="{C1378859-5295-7B43-2C6C-789A034A4827}"/>
          </ac:spMkLst>
        </pc:spChg>
        <pc:spChg chg="mod">
          <ac:chgData name="Rebecca Atkinson" userId="ecb8d1df-5894-4d5b-8d7c-43c19ae4fe5d" providerId="ADAL" clId="{948C2453-977F-4AAE-A4C8-299E464B4014}" dt="2026-05-14T13:03:59.606" v="5185" actId="962"/>
          <ac:spMkLst>
            <pc:docMk/>
            <pc:sldMk cId="885195944" sldId="421"/>
            <ac:spMk id="6" creationId="{4B0F74A8-49D9-0DD0-DB04-3AD33B6AF19A}"/>
          </ac:spMkLst>
        </pc:spChg>
        <pc:spChg chg="mod">
          <ac:chgData name="Rebecca Atkinson" userId="ecb8d1df-5894-4d5b-8d7c-43c19ae4fe5d" providerId="ADAL" clId="{948C2453-977F-4AAE-A4C8-299E464B4014}" dt="2026-05-14T13:03:59.606" v="5186" actId="962"/>
          <ac:spMkLst>
            <pc:docMk/>
            <pc:sldMk cId="885195944" sldId="421"/>
            <ac:spMk id="7" creationId="{D58F0539-B18A-4886-2182-93C91D181293}"/>
          </ac:spMkLst>
        </pc:spChg>
        <pc:spChg chg="mod">
          <ac:chgData name="Rebecca Atkinson" userId="ecb8d1df-5894-4d5b-8d7c-43c19ae4fe5d" providerId="ADAL" clId="{948C2453-977F-4AAE-A4C8-299E464B4014}" dt="2026-05-14T13:03:59.606" v="5187" actId="962"/>
          <ac:spMkLst>
            <pc:docMk/>
            <pc:sldMk cId="885195944" sldId="421"/>
            <ac:spMk id="12" creationId="{984E948F-4CB8-5A99-4319-A5A178F50F38}"/>
          </ac:spMkLst>
        </pc:spChg>
        <pc:spChg chg="mod">
          <ac:chgData name="Rebecca Atkinson" userId="ecb8d1df-5894-4d5b-8d7c-43c19ae4fe5d" providerId="ADAL" clId="{948C2453-977F-4AAE-A4C8-299E464B4014}" dt="2026-05-14T12:23:13.358" v="4014" actId="20577"/>
          <ac:spMkLst>
            <pc:docMk/>
            <pc:sldMk cId="885195944" sldId="421"/>
            <ac:spMk id="13" creationId="{6F08EEA3-9D19-7509-9321-27DFF98729CF}"/>
          </ac:spMkLst>
        </pc:spChg>
        <pc:picChg chg="mod">
          <ac:chgData name="Rebecca Atkinson" userId="ecb8d1df-5894-4d5b-8d7c-43c19ae4fe5d" providerId="ADAL" clId="{948C2453-977F-4AAE-A4C8-299E464B4014}" dt="2026-05-14T13:07:25.449" v="5291" actId="962"/>
          <ac:picMkLst>
            <pc:docMk/>
            <pc:sldMk cId="885195944" sldId="421"/>
            <ac:picMk id="5" creationId="{D57D83CB-E7EA-2A84-575A-8E764E523FE7}"/>
          </ac:picMkLst>
        </pc:picChg>
        <pc:picChg chg="add mod">
          <ac:chgData name="Rebecca Atkinson" userId="ecb8d1df-5894-4d5b-8d7c-43c19ae4fe5d" providerId="ADAL" clId="{948C2453-977F-4AAE-A4C8-299E464B4014}" dt="2026-05-14T13:05:26.269" v="5230" actId="962"/>
          <ac:picMkLst>
            <pc:docMk/>
            <pc:sldMk cId="885195944" sldId="421"/>
            <ac:picMk id="16" creationId="{11015564-6F1A-CF9D-0B96-F522C58035E9}"/>
          </ac:picMkLst>
        </pc:picChg>
      </pc:sldChg>
      <pc:sldChg chg="addSp delSp modSp add mod ord">
        <pc:chgData name="Rebecca Atkinson" userId="ecb8d1df-5894-4d5b-8d7c-43c19ae4fe5d" providerId="ADAL" clId="{948C2453-977F-4AAE-A4C8-299E464B4014}" dt="2026-05-18T14:21:23.085" v="5344" actId="20577"/>
        <pc:sldMkLst>
          <pc:docMk/>
          <pc:sldMk cId="1922931151" sldId="422"/>
        </pc:sldMkLst>
        <pc:spChg chg="mod">
          <ac:chgData name="Rebecca Atkinson" userId="ecb8d1df-5894-4d5b-8d7c-43c19ae4fe5d" providerId="ADAL" clId="{948C2453-977F-4AAE-A4C8-299E464B4014}" dt="2026-05-18T14:21:23.085" v="5344" actId="20577"/>
          <ac:spMkLst>
            <pc:docMk/>
            <pc:sldMk cId="1922931151" sldId="422"/>
            <ac:spMk id="4" creationId="{9B0E6F0E-489E-CD57-2C1E-72CFF4BCC411}"/>
          </ac:spMkLst>
        </pc:spChg>
        <pc:spChg chg="mod">
          <ac:chgData name="Rebecca Atkinson" userId="ecb8d1df-5894-4d5b-8d7c-43c19ae4fe5d" providerId="ADAL" clId="{948C2453-977F-4AAE-A4C8-299E464B4014}" dt="2026-05-14T13:03:59.670" v="5196" actId="962"/>
          <ac:spMkLst>
            <pc:docMk/>
            <pc:sldMk cId="1922931151" sldId="422"/>
            <ac:spMk id="6" creationId="{6E7D5E2A-BB16-8F29-E3F1-E80CAD55C50F}"/>
          </ac:spMkLst>
        </pc:spChg>
        <pc:spChg chg="mod">
          <ac:chgData name="Rebecca Atkinson" userId="ecb8d1df-5894-4d5b-8d7c-43c19ae4fe5d" providerId="ADAL" clId="{948C2453-977F-4AAE-A4C8-299E464B4014}" dt="2026-05-14T13:03:59.678" v="5197" actId="962"/>
          <ac:spMkLst>
            <pc:docMk/>
            <pc:sldMk cId="1922931151" sldId="422"/>
            <ac:spMk id="7" creationId="{3C9879C3-5531-8EF2-25EC-95ECBA1523D6}"/>
          </ac:spMkLst>
        </pc:spChg>
        <pc:spChg chg="mod">
          <ac:chgData name="Rebecca Atkinson" userId="ecb8d1df-5894-4d5b-8d7c-43c19ae4fe5d" providerId="ADAL" clId="{948C2453-977F-4AAE-A4C8-299E464B4014}" dt="2026-05-14T12:28:26.732" v="4320" actId="20577"/>
          <ac:spMkLst>
            <pc:docMk/>
            <pc:sldMk cId="1922931151" sldId="422"/>
            <ac:spMk id="12" creationId="{C483315B-3C4F-04F2-6D70-22EB3E83E93F}"/>
          </ac:spMkLst>
        </pc:spChg>
        <pc:picChg chg="mod">
          <ac:chgData name="Rebecca Atkinson" userId="ecb8d1df-5894-4d5b-8d7c-43c19ae4fe5d" providerId="ADAL" clId="{948C2453-977F-4AAE-A4C8-299E464B4014}" dt="2026-05-14T13:07:27.152" v="5296" actId="962"/>
          <ac:picMkLst>
            <pc:docMk/>
            <pc:sldMk cId="1922931151" sldId="422"/>
            <ac:picMk id="5" creationId="{08321DB1-0137-9715-43E4-3D96CA8255AF}"/>
          </ac:picMkLst>
        </pc:picChg>
        <pc:picChg chg="add mod">
          <ac:chgData name="Rebecca Atkinson" userId="ecb8d1df-5894-4d5b-8d7c-43c19ae4fe5d" providerId="ADAL" clId="{948C2453-977F-4AAE-A4C8-299E464B4014}" dt="2026-05-14T13:05:26.277" v="5232" actId="962"/>
          <ac:picMkLst>
            <pc:docMk/>
            <pc:sldMk cId="1922931151" sldId="422"/>
            <ac:picMk id="10" creationId="{95AC2300-A656-30C2-8D99-26D271F33F66}"/>
          </ac:picMkLst>
        </pc:picChg>
      </pc:sldChg>
      <pc:sldChg chg="addSp delSp modSp add mod">
        <pc:chgData name="Rebecca Atkinson" userId="ecb8d1df-5894-4d5b-8d7c-43c19ae4fe5d" providerId="ADAL" clId="{948C2453-977F-4AAE-A4C8-299E464B4014}" dt="2026-05-18T11:41:51.465" v="5328" actId="20577"/>
        <pc:sldMkLst>
          <pc:docMk/>
          <pc:sldMk cId="3044945649" sldId="423"/>
        </pc:sldMkLst>
        <pc:spChg chg="mod">
          <ac:chgData name="Rebecca Atkinson" userId="ecb8d1df-5894-4d5b-8d7c-43c19ae4fe5d" providerId="ADAL" clId="{948C2453-977F-4AAE-A4C8-299E464B4014}" dt="2026-05-18T11:41:51.465" v="5328" actId="20577"/>
          <ac:spMkLst>
            <pc:docMk/>
            <pc:sldMk cId="3044945649" sldId="423"/>
            <ac:spMk id="4" creationId="{CF4FCC97-0CF2-FC27-CC47-7522AB2AEE7D}"/>
          </ac:spMkLst>
        </pc:spChg>
        <pc:spChg chg="mod">
          <ac:chgData name="Rebecca Atkinson" userId="ecb8d1df-5894-4d5b-8d7c-43c19ae4fe5d" providerId="ADAL" clId="{948C2453-977F-4AAE-A4C8-299E464B4014}" dt="2026-05-14T13:03:59.686" v="5198" actId="962"/>
          <ac:spMkLst>
            <pc:docMk/>
            <pc:sldMk cId="3044945649" sldId="423"/>
            <ac:spMk id="6" creationId="{0A5F1302-4D2D-CF9D-1025-248537F74C41}"/>
          </ac:spMkLst>
        </pc:spChg>
        <pc:spChg chg="mod">
          <ac:chgData name="Rebecca Atkinson" userId="ecb8d1df-5894-4d5b-8d7c-43c19ae4fe5d" providerId="ADAL" clId="{948C2453-977F-4AAE-A4C8-299E464B4014}" dt="2026-05-14T13:03:59.688" v="5199" actId="962"/>
          <ac:spMkLst>
            <pc:docMk/>
            <pc:sldMk cId="3044945649" sldId="423"/>
            <ac:spMk id="7" creationId="{04CF3E09-ECB0-CA40-1E26-D424E10C109E}"/>
          </ac:spMkLst>
        </pc:spChg>
        <pc:spChg chg="mod">
          <ac:chgData name="Rebecca Atkinson" userId="ecb8d1df-5894-4d5b-8d7c-43c19ae4fe5d" providerId="ADAL" clId="{948C2453-977F-4AAE-A4C8-299E464B4014}" dt="2026-05-14T12:29:42.131" v="4348" actId="14100"/>
          <ac:spMkLst>
            <pc:docMk/>
            <pc:sldMk cId="3044945649" sldId="423"/>
            <ac:spMk id="12" creationId="{2AB3F74B-A65B-74EF-3B9C-28145AA0765B}"/>
          </ac:spMkLst>
        </pc:spChg>
        <pc:picChg chg="add mod">
          <ac:chgData name="Rebecca Atkinson" userId="ecb8d1df-5894-4d5b-8d7c-43c19ae4fe5d" providerId="ADAL" clId="{948C2453-977F-4AAE-A4C8-299E464B4014}" dt="2026-05-14T13:07:27.946" v="5298" actId="962"/>
          <ac:picMkLst>
            <pc:docMk/>
            <pc:sldMk cId="3044945649" sldId="423"/>
            <ac:picMk id="3" creationId="{E5B7C883-3C80-EAFD-0001-DDD217B82057}"/>
          </ac:picMkLst>
        </pc:picChg>
        <pc:picChg chg="mod">
          <ac:chgData name="Rebecca Atkinson" userId="ecb8d1df-5894-4d5b-8d7c-43c19ae4fe5d" providerId="ADAL" clId="{948C2453-977F-4AAE-A4C8-299E464B4014}" dt="2026-05-14T13:07:27.529" v="5297" actId="962"/>
          <ac:picMkLst>
            <pc:docMk/>
            <pc:sldMk cId="3044945649" sldId="423"/>
            <ac:picMk id="5" creationId="{09321CFC-1439-DDC2-FC74-F6D8DC03BA37}"/>
          </ac:picMkLst>
        </pc:picChg>
      </pc:sldChg>
      <pc:sldChg chg="addSp delSp modSp add mod">
        <pc:chgData name="Rebecca Atkinson" userId="ecb8d1df-5894-4d5b-8d7c-43c19ae4fe5d" providerId="ADAL" clId="{948C2453-977F-4AAE-A4C8-299E464B4014}" dt="2026-05-18T11:41:57.989" v="5332" actId="20577"/>
        <pc:sldMkLst>
          <pc:docMk/>
          <pc:sldMk cId="3707454369" sldId="424"/>
        </pc:sldMkLst>
        <pc:spChg chg="mod">
          <ac:chgData name="Rebecca Atkinson" userId="ecb8d1df-5894-4d5b-8d7c-43c19ae4fe5d" providerId="ADAL" clId="{948C2453-977F-4AAE-A4C8-299E464B4014}" dt="2026-05-18T11:41:57.989" v="5332" actId="20577"/>
          <ac:spMkLst>
            <pc:docMk/>
            <pc:sldMk cId="3707454369" sldId="424"/>
            <ac:spMk id="4" creationId="{D1C85FDC-736E-2CD5-4A4F-475A48C1ED38}"/>
          </ac:spMkLst>
        </pc:spChg>
        <pc:spChg chg="mod">
          <ac:chgData name="Rebecca Atkinson" userId="ecb8d1df-5894-4d5b-8d7c-43c19ae4fe5d" providerId="ADAL" clId="{948C2453-977F-4AAE-A4C8-299E464B4014}" dt="2026-05-14T13:03:59.688" v="5200" actId="962"/>
          <ac:spMkLst>
            <pc:docMk/>
            <pc:sldMk cId="3707454369" sldId="424"/>
            <ac:spMk id="6" creationId="{3A8187FD-2D2A-A8A9-4AE8-71D5FDA57936}"/>
          </ac:spMkLst>
        </pc:spChg>
        <pc:spChg chg="mod">
          <ac:chgData name="Rebecca Atkinson" userId="ecb8d1df-5894-4d5b-8d7c-43c19ae4fe5d" providerId="ADAL" clId="{948C2453-977F-4AAE-A4C8-299E464B4014}" dt="2026-05-14T13:03:59.698" v="5201" actId="962"/>
          <ac:spMkLst>
            <pc:docMk/>
            <pc:sldMk cId="3707454369" sldId="424"/>
            <ac:spMk id="7" creationId="{944513DD-3AFE-99FD-FCFD-9193CE8062E8}"/>
          </ac:spMkLst>
        </pc:spChg>
        <pc:spChg chg="mod">
          <ac:chgData name="Rebecca Atkinson" userId="ecb8d1df-5894-4d5b-8d7c-43c19ae4fe5d" providerId="ADAL" clId="{948C2453-977F-4AAE-A4C8-299E464B4014}" dt="2026-05-14T12:38:16.297" v="4482" actId="20577"/>
          <ac:spMkLst>
            <pc:docMk/>
            <pc:sldMk cId="3707454369" sldId="424"/>
            <ac:spMk id="12" creationId="{4298D9F9-633D-CA8D-3014-DFEEC6C5E18B}"/>
          </ac:spMkLst>
        </pc:spChg>
        <pc:picChg chg="mod">
          <ac:chgData name="Rebecca Atkinson" userId="ecb8d1df-5894-4d5b-8d7c-43c19ae4fe5d" providerId="ADAL" clId="{948C2453-977F-4AAE-A4C8-299E464B4014}" dt="2026-05-14T13:07:28.442" v="5299" actId="962"/>
          <ac:picMkLst>
            <pc:docMk/>
            <pc:sldMk cId="3707454369" sldId="424"/>
            <ac:picMk id="5" creationId="{D7A1D078-4F55-DE7F-7070-9FBC5B46494A}"/>
          </ac:picMkLst>
        </pc:picChg>
        <pc:picChg chg="add mod">
          <ac:chgData name="Rebecca Atkinson" userId="ecb8d1df-5894-4d5b-8d7c-43c19ae4fe5d" providerId="ADAL" clId="{948C2453-977F-4AAE-A4C8-299E464B4014}" dt="2026-05-14T13:05:26.277" v="5234" actId="962"/>
          <ac:picMkLst>
            <pc:docMk/>
            <pc:sldMk cId="3707454369" sldId="424"/>
            <ac:picMk id="8" creationId="{71579E3C-5775-A97A-C4E0-429203EE8DE6}"/>
          </ac:picMkLst>
        </pc:picChg>
        <pc:picChg chg="add mod">
          <ac:chgData name="Rebecca Atkinson" userId="ecb8d1df-5894-4d5b-8d7c-43c19ae4fe5d" providerId="ADAL" clId="{948C2453-977F-4AAE-A4C8-299E464B4014}" dt="2026-05-14T13:05:26.285" v="5236" actId="962"/>
          <ac:picMkLst>
            <pc:docMk/>
            <pc:sldMk cId="3707454369" sldId="424"/>
            <ac:picMk id="10" creationId="{0559609B-3B9A-C3E9-BDFB-BD9D9EEDBE4D}"/>
          </ac:picMkLst>
        </pc:picChg>
      </pc:sldChg>
      <pc:sldChg chg="addSp delSp modSp add mod ord">
        <pc:chgData name="Rebecca Atkinson" userId="ecb8d1df-5894-4d5b-8d7c-43c19ae4fe5d" providerId="ADAL" clId="{948C2453-977F-4AAE-A4C8-299E464B4014}" dt="2026-05-18T11:42:02.301" v="5334" actId="20577"/>
        <pc:sldMkLst>
          <pc:docMk/>
          <pc:sldMk cId="3359712229" sldId="425"/>
        </pc:sldMkLst>
        <pc:spChg chg="mod">
          <ac:chgData name="Rebecca Atkinson" userId="ecb8d1df-5894-4d5b-8d7c-43c19ae4fe5d" providerId="ADAL" clId="{948C2453-977F-4AAE-A4C8-299E464B4014}" dt="2026-05-18T11:42:02.301" v="5334" actId="20577"/>
          <ac:spMkLst>
            <pc:docMk/>
            <pc:sldMk cId="3359712229" sldId="425"/>
            <ac:spMk id="4" creationId="{4398317B-5DC5-6BE0-D30D-1D8DEE43737F}"/>
          </ac:spMkLst>
        </pc:spChg>
        <pc:spChg chg="mod">
          <ac:chgData name="Rebecca Atkinson" userId="ecb8d1df-5894-4d5b-8d7c-43c19ae4fe5d" providerId="ADAL" clId="{948C2453-977F-4AAE-A4C8-299E464B4014}" dt="2026-05-14T13:03:59.719" v="5205" actId="962"/>
          <ac:spMkLst>
            <pc:docMk/>
            <pc:sldMk cId="3359712229" sldId="425"/>
            <ac:spMk id="6" creationId="{905AE4C7-8B4B-8396-4760-5DDD92B55B36}"/>
          </ac:spMkLst>
        </pc:spChg>
        <pc:spChg chg="mod">
          <ac:chgData name="Rebecca Atkinson" userId="ecb8d1df-5894-4d5b-8d7c-43c19ae4fe5d" providerId="ADAL" clId="{948C2453-977F-4AAE-A4C8-299E464B4014}" dt="2026-05-14T13:03:59.719" v="5206" actId="962"/>
          <ac:spMkLst>
            <pc:docMk/>
            <pc:sldMk cId="3359712229" sldId="425"/>
            <ac:spMk id="7" creationId="{29D995FC-E4CE-F918-1261-D3F7AD266031}"/>
          </ac:spMkLst>
        </pc:spChg>
        <pc:spChg chg="mod">
          <ac:chgData name="Rebecca Atkinson" userId="ecb8d1df-5894-4d5b-8d7c-43c19ae4fe5d" providerId="ADAL" clId="{948C2453-977F-4AAE-A4C8-299E464B4014}" dt="2026-05-14T12:43:09.089" v="4776" actId="2711"/>
          <ac:spMkLst>
            <pc:docMk/>
            <pc:sldMk cId="3359712229" sldId="425"/>
            <ac:spMk id="12" creationId="{C04F6CAA-C4B2-D2BB-306E-70403BFB5BDF}"/>
          </ac:spMkLst>
        </pc:spChg>
        <pc:picChg chg="add mod">
          <ac:chgData name="Rebecca Atkinson" userId="ecb8d1df-5894-4d5b-8d7c-43c19ae4fe5d" providerId="ADAL" clId="{948C2453-977F-4AAE-A4C8-299E464B4014}" dt="2026-05-14T13:07:30.290" v="5302" actId="962"/>
          <ac:picMkLst>
            <pc:docMk/>
            <pc:sldMk cId="3359712229" sldId="425"/>
            <ac:picMk id="3" creationId="{9E27B787-F457-F771-C133-F9FDAA382ADA}"/>
          </ac:picMkLst>
        </pc:picChg>
        <pc:picChg chg="mod">
          <ac:chgData name="Rebecca Atkinson" userId="ecb8d1df-5894-4d5b-8d7c-43c19ae4fe5d" providerId="ADAL" clId="{948C2453-977F-4AAE-A4C8-299E464B4014}" dt="2026-05-14T13:07:29.706" v="5301" actId="962"/>
          <ac:picMkLst>
            <pc:docMk/>
            <pc:sldMk cId="3359712229" sldId="425"/>
            <ac:picMk id="5" creationId="{A14A43B5-B4CA-1EA2-B5BD-23537340342A}"/>
          </ac:picMkLst>
        </pc:picChg>
      </pc:sldChg>
      <pc:sldChg chg="modSp add mod ord">
        <pc:chgData name="Rebecca Atkinson" userId="ecb8d1df-5894-4d5b-8d7c-43c19ae4fe5d" providerId="ADAL" clId="{948C2453-977F-4AAE-A4C8-299E464B4014}" dt="2026-05-18T11:42:05.793" v="5336" actId="20577"/>
        <pc:sldMkLst>
          <pc:docMk/>
          <pc:sldMk cId="3523343807" sldId="426"/>
        </pc:sldMkLst>
        <pc:spChg chg="mod">
          <ac:chgData name="Rebecca Atkinson" userId="ecb8d1df-5894-4d5b-8d7c-43c19ae4fe5d" providerId="ADAL" clId="{948C2453-977F-4AAE-A4C8-299E464B4014}" dt="2026-05-14T12:43:54.858" v="4829" actId="20577"/>
          <ac:spMkLst>
            <pc:docMk/>
            <pc:sldMk cId="3523343807" sldId="426"/>
            <ac:spMk id="3" creationId="{270A84B2-2728-2D25-7B6A-20FA5BD00EE3}"/>
          </ac:spMkLst>
        </pc:spChg>
        <pc:spChg chg="mod">
          <ac:chgData name="Rebecca Atkinson" userId="ecb8d1df-5894-4d5b-8d7c-43c19ae4fe5d" providerId="ADAL" clId="{948C2453-977F-4AAE-A4C8-299E464B4014}" dt="2026-05-18T11:42:05.793" v="5336" actId="20577"/>
          <ac:spMkLst>
            <pc:docMk/>
            <pc:sldMk cId="3523343807" sldId="426"/>
            <ac:spMk id="4" creationId="{6D90507E-835F-AD4D-9B86-7079BE8C0D07}"/>
          </ac:spMkLst>
        </pc:spChg>
        <pc:spChg chg="mod">
          <ac:chgData name="Rebecca Atkinson" userId="ecb8d1df-5894-4d5b-8d7c-43c19ae4fe5d" providerId="ADAL" clId="{948C2453-977F-4AAE-A4C8-299E464B4014}" dt="2026-05-14T13:03:59.733" v="5207" actId="962"/>
          <ac:spMkLst>
            <pc:docMk/>
            <pc:sldMk cId="3523343807" sldId="426"/>
            <ac:spMk id="6" creationId="{C0B3CBBE-64DD-2ED2-507A-2AB97C4DDFC3}"/>
          </ac:spMkLst>
        </pc:spChg>
        <pc:spChg chg="mod">
          <ac:chgData name="Rebecca Atkinson" userId="ecb8d1df-5894-4d5b-8d7c-43c19ae4fe5d" providerId="ADAL" clId="{948C2453-977F-4AAE-A4C8-299E464B4014}" dt="2026-05-14T13:03:59.744" v="5208" actId="962"/>
          <ac:spMkLst>
            <pc:docMk/>
            <pc:sldMk cId="3523343807" sldId="426"/>
            <ac:spMk id="7" creationId="{839F7B4A-D633-3834-30FF-A222977CF7D6}"/>
          </ac:spMkLst>
        </pc:spChg>
        <pc:spChg chg="mod">
          <ac:chgData name="Rebecca Atkinson" userId="ecb8d1df-5894-4d5b-8d7c-43c19ae4fe5d" providerId="ADAL" clId="{948C2453-977F-4AAE-A4C8-299E464B4014}" dt="2026-05-14T13:03:59.744" v="5209" actId="962"/>
          <ac:spMkLst>
            <pc:docMk/>
            <pc:sldMk cId="3523343807" sldId="426"/>
            <ac:spMk id="12" creationId="{B17F8F8A-E2E9-20E7-28DF-DB32534A6BB6}"/>
          </ac:spMkLst>
        </pc:spChg>
        <pc:picChg chg="mod">
          <ac:chgData name="Rebecca Atkinson" userId="ecb8d1df-5894-4d5b-8d7c-43c19ae4fe5d" providerId="ADAL" clId="{948C2453-977F-4AAE-A4C8-299E464B4014}" dt="2026-05-14T13:07:31.041" v="5303" actId="962"/>
          <ac:picMkLst>
            <pc:docMk/>
            <pc:sldMk cId="3523343807" sldId="426"/>
            <ac:picMk id="5" creationId="{2655FBF6-D56D-1CFF-0B6A-62CDC726CCFC}"/>
          </ac:picMkLst>
        </pc:picChg>
      </pc:sldChg>
      <pc:sldChg chg="modSp add mod">
        <pc:chgData name="Rebecca Atkinson" userId="ecb8d1df-5894-4d5b-8d7c-43c19ae4fe5d" providerId="ADAL" clId="{948C2453-977F-4AAE-A4C8-299E464B4014}" dt="2026-05-18T11:42:14.961" v="5342" actId="20577"/>
        <pc:sldMkLst>
          <pc:docMk/>
          <pc:sldMk cId="1746512271" sldId="427"/>
        </pc:sldMkLst>
        <pc:spChg chg="mod">
          <ac:chgData name="Rebecca Atkinson" userId="ecb8d1df-5894-4d5b-8d7c-43c19ae4fe5d" providerId="ADAL" clId="{948C2453-977F-4AAE-A4C8-299E464B4014}" dt="2026-05-14T12:43:30.025" v="4793" actId="20577"/>
          <ac:spMkLst>
            <pc:docMk/>
            <pc:sldMk cId="1746512271" sldId="427"/>
            <ac:spMk id="3" creationId="{1C6423A0-0A4B-3483-DFC5-A7F48150651F}"/>
          </ac:spMkLst>
        </pc:spChg>
        <pc:spChg chg="mod">
          <ac:chgData name="Rebecca Atkinson" userId="ecb8d1df-5894-4d5b-8d7c-43c19ae4fe5d" providerId="ADAL" clId="{948C2453-977F-4AAE-A4C8-299E464B4014}" dt="2026-05-18T11:42:14.961" v="5342" actId="20577"/>
          <ac:spMkLst>
            <pc:docMk/>
            <pc:sldMk cId="1746512271" sldId="427"/>
            <ac:spMk id="4" creationId="{7CC9B14D-D53F-8DE7-230F-B03194BB9315}"/>
          </ac:spMkLst>
        </pc:spChg>
        <pc:spChg chg="mod">
          <ac:chgData name="Rebecca Atkinson" userId="ecb8d1df-5894-4d5b-8d7c-43c19ae4fe5d" providerId="ADAL" clId="{948C2453-977F-4AAE-A4C8-299E464B4014}" dt="2026-05-14T13:03:59.781" v="5216" actId="962"/>
          <ac:spMkLst>
            <pc:docMk/>
            <pc:sldMk cId="1746512271" sldId="427"/>
            <ac:spMk id="6" creationId="{B426F847-A4C0-2667-914B-5EB233F1B39D}"/>
          </ac:spMkLst>
        </pc:spChg>
        <pc:spChg chg="mod">
          <ac:chgData name="Rebecca Atkinson" userId="ecb8d1df-5894-4d5b-8d7c-43c19ae4fe5d" providerId="ADAL" clId="{948C2453-977F-4AAE-A4C8-299E464B4014}" dt="2026-05-14T13:03:59.785" v="5217" actId="962"/>
          <ac:spMkLst>
            <pc:docMk/>
            <pc:sldMk cId="1746512271" sldId="427"/>
            <ac:spMk id="7" creationId="{513257FA-1C8F-B3B9-EB01-224E68743520}"/>
          </ac:spMkLst>
        </pc:spChg>
        <pc:spChg chg="mod">
          <ac:chgData name="Rebecca Atkinson" userId="ecb8d1df-5894-4d5b-8d7c-43c19ae4fe5d" providerId="ADAL" clId="{948C2453-977F-4AAE-A4C8-299E464B4014}" dt="2026-05-14T13:03:59.785" v="5218" actId="962"/>
          <ac:spMkLst>
            <pc:docMk/>
            <pc:sldMk cId="1746512271" sldId="427"/>
            <ac:spMk id="12" creationId="{19F46B1B-4D88-6BC5-175D-E351CBB75B1B}"/>
          </ac:spMkLst>
        </pc:spChg>
        <pc:picChg chg="mod">
          <ac:chgData name="Rebecca Atkinson" userId="ecb8d1df-5894-4d5b-8d7c-43c19ae4fe5d" providerId="ADAL" clId="{948C2453-977F-4AAE-A4C8-299E464B4014}" dt="2026-05-14T13:07:33.576" v="5307" actId="962"/>
          <ac:picMkLst>
            <pc:docMk/>
            <pc:sldMk cId="1746512271" sldId="427"/>
            <ac:picMk id="5" creationId="{D5EB33D1-CBC7-890A-D75B-41156D887F17}"/>
          </ac:picMkLst>
        </pc:picChg>
      </pc:sldChg>
      <pc:sldChg chg="addSp modSp add mod">
        <pc:chgData name="Rebecca Atkinson" userId="ecb8d1df-5894-4d5b-8d7c-43c19ae4fe5d" providerId="ADAL" clId="{948C2453-977F-4AAE-A4C8-299E464B4014}" dt="2026-05-18T11:42:08.420" v="5338" actId="20577"/>
        <pc:sldMkLst>
          <pc:docMk/>
          <pc:sldMk cId="716533049" sldId="428"/>
        </pc:sldMkLst>
        <pc:spChg chg="mod">
          <ac:chgData name="Rebecca Atkinson" userId="ecb8d1df-5894-4d5b-8d7c-43c19ae4fe5d" providerId="ADAL" clId="{948C2453-977F-4AAE-A4C8-299E464B4014}" dt="2026-05-14T12:45:40.943" v="4935" actId="1076"/>
          <ac:spMkLst>
            <pc:docMk/>
            <pc:sldMk cId="716533049" sldId="428"/>
            <ac:spMk id="3" creationId="{1600FB14-CEE9-990B-A5F3-24D5A1BF8FEC}"/>
          </ac:spMkLst>
        </pc:spChg>
        <pc:spChg chg="mod">
          <ac:chgData name="Rebecca Atkinson" userId="ecb8d1df-5894-4d5b-8d7c-43c19ae4fe5d" providerId="ADAL" clId="{948C2453-977F-4AAE-A4C8-299E464B4014}" dt="2026-05-18T11:42:08.420" v="5338" actId="20577"/>
          <ac:spMkLst>
            <pc:docMk/>
            <pc:sldMk cId="716533049" sldId="428"/>
            <ac:spMk id="4" creationId="{3817E6F4-45F1-8712-1D07-2D73E7D60841}"/>
          </ac:spMkLst>
        </pc:spChg>
        <pc:spChg chg="mod">
          <ac:chgData name="Rebecca Atkinson" userId="ecb8d1df-5894-4d5b-8d7c-43c19ae4fe5d" providerId="ADAL" clId="{948C2453-977F-4AAE-A4C8-299E464B4014}" dt="2026-05-14T13:03:59.754" v="5210" actId="962"/>
          <ac:spMkLst>
            <pc:docMk/>
            <pc:sldMk cId="716533049" sldId="428"/>
            <ac:spMk id="6" creationId="{BA2DC942-620B-A04F-80B1-10D8C29D75D5}"/>
          </ac:spMkLst>
        </pc:spChg>
        <pc:spChg chg="mod">
          <ac:chgData name="Rebecca Atkinson" userId="ecb8d1df-5894-4d5b-8d7c-43c19ae4fe5d" providerId="ADAL" clId="{948C2453-977F-4AAE-A4C8-299E464B4014}" dt="2026-05-14T13:03:59.754" v="5211" actId="962"/>
          <ac:spMkLst>
            <pc:docMk/>
            <pc:sldMk cId="716533049" sldId="428"/>
            <ac:spMk id="7" creationId="{22B87A21-0666-E926-19F6-F8DD7B4BDAB3}"/>
          </ac:spMkLst>
        </pc:spChg>
        <pc:spChg chg="mod">
          <ac:chgData name="Rebecca Atkinson" userId="ecb8d1df-5894-4d5b-8d7c-43c19ae4fe5d" providerId="ADAL" clId="{948C2453-977F-4AAE-A4C8-299E464B4014}" dt="2026-05-14T13:03:59.754" v="5212" actId="962"/>
          <ac:spMkLst>
            <pc:docMk/>
            <pc:sldMk cId="716533049" sldId="428"/>
            <ac:spMk id="12" creationId="{DBE4B1F6-719B-D331-2DAA-4BDF40323B2D}"/>
          </ac:spMkLst>
        </pc:spChg>
        <pc:picChg chg="mod">
          <ac:chgData name="Rebecca Atkinson" userId="ecb8d1df-5894-4d5b-8d7c-43c19ae4fe5d" providerId="ADAL" clId="{948C2453-977F-4AAE-A4C8-299E464B4014}" dt="2026-05-14T13:07:31.596" v="5304" actId="962"/>
          <ac:picMkLst>
            <pc:docMk/>
            <pc:sldMk cId="716533049" sldId="428"/>
            <ac:picMk id="5" creationId="{3C3346D7-31FE-D48F-6E25-ACEF4F8DC66E}"/>
          </ac:picMkLst>
        </pc:picChg>
        <pc:picChg chg="add mod">
          <ac:chgData name="Rebecca Atkinson" userId="ecb8d1df-5894-4d5b-8d7c-43c19ae4fe5d" providerId="ADAL" clId="{948C2453-977F-4AAE-A4C8-299E464B4014}" dt="2026-05-14T13:05:26.293" v="5238" actId="962"/>
          <ac:picMkLst>
            <pc:docMk/>
            <pc:sldMk cId="716533049" sldId="428"/>
            <ac:picMk id="8" creationId="{EE36774C-36FA-495E-BC9C-605569651192}"/>
          </ac:picMkLst>
        </pc:picChg>
      </pc:sldChg>
      <pc:sldChg chg="addSp delSp modSp add mod">
        <pc:chgData name="Rebecca Atkinson" userId="ecb8d1df-5894-4d5b-8d7c-43c19ae4fe5d" providerId="ADAL" clId="{948C2453-977F-4AAE-A4C8-299E464B4014}" dt="2026-05-18T11:42:11.185" v="5340" actId="20577"/>
        <pc:sldMkLst>
          <pc:docMk/>
          <pc:sldMk cId="3021929412" sldId="429"/>
        </pc:sldMkLst>
        <pc:spChg chg="mod">
          <ac:chgData name="Rebecca Atkinson" userId="ecb8d1df-5894-4d5b-8d7c-43c19ae4fe5d" providerId="ADAL" clId="{948C2453-977F-4AAE-A4C8-299E464B4014}" dt="2026-05-14T12:49:10.800" v="5135" actId="20577"/>
          <ac:spMkLst>
            <pc:docMk/>
            <pc:sldMk cId="3021929412" sldId="429"/>
            <ac:spMk id="3" creationId="{CB446CDA-887C-7F90-413C-B6D19EEB217B}"/>
          </ac:spMkLst>
        </pc:spChg>
        <pc:spChg chg="mod">
          <ac:chgData name="Rebecca Atkinson" userId="ecb8d1df-5894-4d5b-8d7c-43c19ae4fe5d" providerId="ADAL" clId="{948C2453-977F-4AAE-A4C8-299E464B4014}" dt="2026-05-18T11:42:11.185" v="5340" actId="20577"/>
          <ac:spMkLst>
            <pc:docMk/>
            <pc:sldMk cId="3021929412" sldId="429"/>
            <ac:spMk id="4" creationId="{B9F0CAD2-299D-C949-260D-B9EFB1C9F245}"/>
          </ac:spMkLst>
        </pc:spChg>
        <pc:spChg chg="mod">
          <ac:chgData name="Rebecca Atkinson" userId="ecb8d1df-5894-4d5b-8d7c-43c19ae4fe5d" providerId="ADAL" clId="{948C2453-977F-4AAE-A4C8-299E464B4014}" dt="2026-05-14T13:03:59.765" v="5213" actId="962"/>
          <ac:spMkLst>
            <pc:docMk/>
            <pc:sldMk cId="3021929412" sldId="429"/>
            <ac:spMk id="6" creationId="{97B500A8-4DA2-BFA4-AB54-5854C3E25DCA}"/>
          </ac:spMkLst>
        </pc:spChg>
        <pc:spChg chg="mod">
          <ac:chgData name="Rebecca Atkinson" userId="ecb8d1df-5894-4d5b-8d7c-43c19ae4fe5d" providerId="ADAL" clId="{948C2453-977F-4AAE-A4C8-299E464B4014}" dt="2026-05-14T13:03:59.765" v="5214" actId="962"/>
          <ac:spMkLst>
            <pc:docMk/>
            <pc:sldMk cId="3021929412" sldId="429"/>
            <ac:spMk id="7" creationId="{A7B5C191-BF3B-F4A1-CA34-DA8BF629EF9D}"/>
          </ac:spMkLst>
        </pc:spChg>
        <pc:spChg chg="mod">
          <ac:chgData name="Rebecca Atkinson" userId="ecb8d1df-5894-4d5b-8d7c-43c19ae4fe5d" providerId="ADAL" clId="{948C2453-977F-4AAE-A4C8-299E464B4014}" dt="2026-05-14T13:03:59.775" v="5215" actId="962"/>
          <ac:spMkLst>
            <pc:docMk/>
            <pc:sldMk cId="3021929412" sldId="429"/>
            <ac:spMk id="12" creationId="{451FD82E-835F-8B80-66D8-3A8724E69D9A}"/>
          </ac:spMkLst>
        </pc:spChg>
        <pc:picChg chg="mod">
          <ac:chgData name="Rebecca Atkinson" userId="ecb8d1df-5894-4d5b-8d7c-43c19ae4fe5d" providerId="ADAL" clId="{948C2453-977F-4AAE-A4C8-299E464B4014}" dt="2026-05-14T13:07:32.199" v="5305" actId="962"/>
          <ac:picMkLst>
            <pc:docMk/>
            <pc:sldMk cId="3021929412" sldId="429"/>
            <ac:picMk id="5" creationId="{6BB0C8CF-D54F-93AB-456C-5D5359959B8C}"/>
          </ac:picMkLst>
        </pc:picChg>
        <pc:picChg chg="add mod">
          <ac:chgData name="Rebecca Atkinson" userId="ecb8d1df-5894-4d5b-8d7c-43c19ae4fe5d" providerId="ADAL" clId="{948C2453-977F-4AAE-A4C8-299E464B4014}" dt="2026-05-14T13:07:32.746" v="5306" actId="962"/>
          <ac:picMkLst>
            <pc:docMk/>
            <pc:sldMk cId="3021929412" sldId="429"/>
            <ac:picMk id="9" creationId="{B99B558F-C7A8-618C-5729-366D01F89621}"/>
          </ac:picMkLst>
        </pc:picChg>
      </pc:sldChg>
    </pc:docChg>
  </pc:docChgLst>
</pc:chgInfo>
</file>

<file path=ppt/comments/modernComment_190_1000BE74.xml><?xml version="1.0" encoding="utf-8"?>
<p188:cmLst xmlns:a="http://schemas.openxmlformats.org/drawingml/2006/main" xmlns:r="http://schemas.openxmlformats.org/officeDocument/2006/relationships" xmlns:p188="http://schemas.microsoft.com/office/powerpoint/2018/8/main">
  <p188:cm id="{3727ABC0-C21C-44BE-A571-7E6BBF805D0A}" authorId="{C66CB644-FDC2-2B0D-EACF-E7828968FE93}" created="2026-02-05T14:45:37.557">
    <ac:txMkLst xmlns:ac="http://schemas.microsoft.com/office/drawing/2013/main/command">
      <pc:docMk xmlns:pc="http://schemas.microsoft.com/office/powerpoint/2013/main/command"/>
      <pc:sldMk xmlns:pc="http://schemas.microsoft.com/office/powerpoint/2013/main/command" cId="268484212" sldId="400"/>
      <ac:spMk id="12" creationId="{87E287D6-8594-875F-2F67-39ACEABCE7AE}"/>
      <ac:txMk cp="0">
        <ac:context len="1" hash="13"/>
      </ac:txMk>
    </ac:txMkLst>
    <p188:txBody>
      <a:bodyPr/>
      <a:lstStyle/>
      <a:p>
        <a:r>
          <a:rPr lang="en-US"/>
          <a:t>Just wondering if we should have the numbers on the slides/pages for anyone who views this as a presentation or PDF?</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9T09:58:13.679"/>
    </inkml:context>
    <inkml:brush xml:id="br0">
      <inkml:brushProperty name="width" value="0.035" units="cm"/>
      <inkml:brushProperty name="height" value="0.035" units="cm"/>
      <inkml:brushProperty name="color" value="#FFC114"/>
    </inkml:brush>
  </inkml:definitions>
  <inkml:trace contextRef="#ctx0" brushRef="#br0">1497 84 24575,'-26'-11'0,"0"0"0,0 1 0,-1 2 0,-40-8 0,-112-6 0,73 17 0,-109 7 0,172 4 0,0 2 0,0 1 0,-79 29 0,92-28 0,10-1 0,0 0 0,1 1 0,1 0 0,-27 21 0,-30 17 0,61-40 0,1 0 0,0 2 0,0 0 0,1 0 0,0 1 0,1 0 0,1 1 0,0 1 0,-11 16 0,-8 17 0,-29 67 0,53-103 0,-8 21 0,2 1 0,2 1 0,0-1 0,-6 59 0,-2 6 0,13-73 0,-2 32 0,5-35 0,-1 0 0,-8 32 0,1-16 0,2 1 0,1 0 0,0 42 0,6 118 0,2-83 0,-2-107 0,0 0 0,1 0 0,0 0 0,1 1 0,-1-1 0,2-1 0,-1 1 0,1 0 0,0-1 0,1 1 0,-1-1 0,2 0 0,-1 0 0,1 0 0,0-1 0,0 1 0,1-1 0,9 8 0,19 19 0,2-1 0,1-2 0,2-2 0,0-1 0,60 30 0,-58-38 0,178 80 0,-92-41 0,133 12 0,19-28 0,-228-36 0,53 2 0,121-7 0,-102-3 0,-108 1 0,1 0 0,-1-1 0,0-1 0,0-1 0,-1 0 0,1-1 0,-1 0 0,0-1 0,0-1 0,18-12 0,12-10 0,66-57 0,-99 76 0,13-12 0,-1 0 0,-1-2 0,-1-1 0,-2 0 0,0-2 0,-1 0 0,-2-1 0,-1 0 0,-1-1 0,-2-1 0,-1 0 0,-1-1 0,-1 0 0,5-40 0,-9 10 0,-2-1 0,-5-62 0,0 22 0,3 64 0,-2 0 0,-1 0 0,-3 0 0,-10-46 0,-13-6 0,-47-99 0,43 114 0,7 10 0,15 36 0,-1 0 0,-2 1 0,-1 0 0,-27-41 0,28 51 0,-1 1 0,-18-18 0,27 30 0,-1 0 0,-1 0 0,1 1 0,-1-1 0,0 1 0,0 1 0,0-1 0,0 1 0,-12-3 0,-82-14 0,67 14 0,-65-18 0,90 20 0,0-1 0,0 0 0,0 0 0,1-1 0,0 0 0,-11-10 0,14 11 0,0 0 0,-1 0 0,0 1 0,0 0 0,0 0 0,0 0 0,0 1 0,-1 0 0,1 0 0,-1 0 0,0 1 0,0 0 0,-13-1 0,-104 5-1365,112-2-5461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9T09:58:17.842"/>
    </inkml:context>
    <inkml:brush xml:id="br0">
      <inkml:brushProperty name="width" value="0.035" units="cm"/>
      <inkml:brushProperty name="height" value="0.035" units="cm"/>
      <inkml:brushProperty name="color" value="#FFC114"/>
    </inkml:brush>
  </inkml:definitions>
  <inkml:trace contextRef="#ctx0" brushRef="#br0">1212 2 24575,'-307'21'0,"3"24"0,302-45 0,-24 4 0,0 2 0,1 0 0,0 1 0,0 2 0,0 0 0,1 2 0,1 1 0,0 0 0,1 2 0,0 1 0,-23 19 0,8-1 0,0 1 0,-61 77 0,86-94 0,0 0 0,1 0 0,1 1 0,1 1 0,1-1 0,0 2 0,2-1 0,0 1 0,-7 39 0,3 26 0,3 1 0,3-1 0,9 88 0,3-120 0,17 64 0,1 4 0,2-3 0,-19-88 0,-6-20 0,1 1 0,0-1 0,1 0 0,0 0 0,12 15 0,37 44 0,-45-58 0,-1-3 0,1-1 0,0 0 0,0 0 0,1 0 0,-1-1 0,2 0 0,17 7 0,21 12 0,-21-8 0,0-1 0,1-2 0,1 0 0,0-2 0,1-2 0,0 0 0,1-2 0,41 4 0,-16-2 0,-1 2 0,94 34 0,-111-35 0,0-1 0,1-1 0,0-3 0,44 2 0,165-6 0,-124-4 0,-45 3 0,91-3 0,-142-2 0,46-13 0,-3 1 0,-41 10 0,0-2 0,-1-1 0,0-1 0,-1-2 0,0-1 0,-1-1 0,37-25 0,-36 22 0,-16 9 0,1-1 0,23-19 0,-33 24 0,0 0 0,0-1 0,0 0 0,0 0 0,-1 0 0,0 0 0,0 0 0,0-1 0,-1 1 0,0-1 0,2-7 0,2-19 0,-1 0 0,-2 0 0,-1 0 0,-4-52 0,1 26 0,-3-6 0,-3 0 0,-3 0 0,-20-71 0,-12-71 0,41 186 0,1 0 0,0 0 0,1 0 0,1 1 0,1-1 0,1 1 0,8-28 0,-4 17 0,-3 4 0,-2-1 0,0 0 0,-2 1 0,-4-53 0,2 71 0,0 1 0,-1 0 0,0 0 0,0 0 0,-1 1 0,0-1 0,0 0 0,-1 1 0,-7-11 0,-2 0 0,0 1 0,-19-18 0,24 28 0,0 0 0,0 1 0,0 0 0,-1 0 0,0 1 0,0 0 0,0 1 0,-18-5 0,14 4 0,-1 0 0,1-1 0,-20-11 0,-28-17 0,-2 4 0,-125-42 0,161 62 0,-12-3 0,-1 2 0,1 2 0,-2 2 0,1 2 0,-79 0 0,101 5 0,13 0 0,0-1 0,0 0 0,0 0 0,0 0 0,0 0 0,0-1 0,0 0 0,1 0 0,-1 0 0,0 0 0,0-1 0,1 0 0,-1 0 0,-6-4 0,5 1-124,0 1 0,0-1 0,-1 2 0,1-1 0,-1 1 0,0 0-1,0 0 1,0 1 0,-1 0 0,-13-3 0,9 4-6702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65765F-FA40-4909-81B7-24BD914540DE}"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AE15A-40C8-470A-B29B-6750FE008505}" type="slidenum">
              <a:rPr lang="en-US" smtClean="0"/>
              <a:t>‹#›</a:t>
            </a:fld>
            <a:endParaRPr lang="en-US"/>
          </a:p>
        </p:txBody>
      </p:sp>
    </p:spTree>
    <p:extLst>
      <p:ext uri="{BB962C8B-B14F-4D97-AF65-F5344CB8AC3E}">
        <p14:creationId xmlns:p14="http://schemas.microsoft.com/office/powerpoint/2010/main" val="142061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9AE15A-40C8-470A-B29B-6750FE008505}" type="slidenum">
              <a:rPr lang="en-US" smtClean="0"/>
              <a:t>6</a:t>
            </a:fld>
            <a:endParaRPr lang="en-US"/>
          </a:p>
        </p:txBody>
      </p:sp>
    </p:spTree>
    <p:extLst>
      <p:ext uri="{BB962C8B-B14F-4D97-AF65-F5344CB8AC3E}">
        <p14:creationId xmlns:p14="http://schemas.microsoft.com/office/powerpoint/2010/main" val="109847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8B8E-A6E7-596D-AEF6-186669D81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59A5C-CC4D-6A8D-50B0-D2E31ECAF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B4191-73B4-DF4E-3DC3-81340B5563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716E48-3B89-A426-43C7-23730C47FC3A}"/>
              </a:ext>
            </a:extLst>
          </p:cNvPr>
          <p:cNvSpPr>
            <a:spLocks noGrp="1"/>
          </p:cNvSpPr>
          <p:nvPr>
            <p:ph type="sldNum" sz="quarter" idx="5"/>
          </p:nvPr>
        </p:nvSpPr>
        <p:spPr/>
        <p:txBody>
          <a:bodyPr/>
          <a:lstStyle/>
          <a:p>
            <a:fld id="{9F9AE15A-40C8-470A-B29B-6750FE008505}" type="slidenum">
              <a:rPr lang="en-US" smtClean="0"/>
              <a:t>25</a:t>
            </a:fld>
            <a:endParaRPr lang="en-US"/>
          </a:p>
        </p:txBody>
      </p:sp>
    </p:spTree>
    <p:extLst>
      <p:ext uri="{BB962C8B-B14F-4D97-AF65-F5344CB8AC3E}">
        <p14:creationId xmlns:p14="http://schemas.microsoft.com/office/powerpoint/2010/main" val="331985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2E26-71C1-5F2F-AB03-C9E738B38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D8083-7FA1-4EFE-130D-F3522D70B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9D088-0F08-B668-EEE4-7BEF7A1CC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D74741-2106-DBEB-473C-C27E88567564}"/>
              </a:ext>
            </a:extLst>
          </p:cNvPr>
          <p:cNvSpPr>
            <a:spLocks noGrp="1"/>
          </p:cNvSpPr>
          <p:nvPr>
            <p:ph type="sldNum" sz="quarter" idx="5"/>
          </p:nvPr>
        </p:nvSpPr>
        <p:spPr/>
        <p:txBody>
          <a:bodyPr/>
          <a:lstStyle/>
          <a:p>
            <a:fld id="{9F9AE15A-40C8-470A-B29B-6750FE008505}" type="slidenum">
              <a:rPr lang="en-US" smtClean="0"/>
              <a:t>26</a:t>
            </a:fld>
            <a:endParaRPr lang="en-US"/>
          </a:p>
        </p:txBody>
      </p:sp>
    </p:spTree>
    <p:extLst>
      <p:ext uri="{BB962C8B-B14F-4D97-AF65-F5344CB8AC3E}">
        <p14:creationId xmlns:p14="http://schemas.microsoft.com/office/powerpoint/2010/main" val="201709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8A72-B714-44FE-D825-CAE2AC343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C7BFB-0A08-7C43-BD39-2183478B7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BC269-11CF-E254-684D-DF46117B5A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59DF77-1723-ACB3-AEE7-8DEBB41A9B04}"/>
              </a:ext>
            </a:extLst>
          </p:cNvPr>
          <p:cNvSpPr>
            <a:spLocks noGrp="1"/>
          </p:cNvSpPr>
          <p:nvPr>
            <p:ph type="sldNum" sz="quarter" idx="5"/>
          </p:nvPr>
        </p:nvSpPr>
        <p:spPr/>
        <p:txBody>
          <a:bodyPr/>
          <a:lstStyle/>
          <a:p>
            <a:fld id="{9F9AE15A-40C8-470A-B29B-6750FE008505}" type="slidenum">
              <a:rPr lang="en-US" smtClean="0"/>
              <a:t>27</a:t>
            </a:fld>
            <a:endParaRPr lang="en-US"/>
          </a:p>
        </p:txBody>
      </p:sp>
    </p:spTree>
    <p:extLst>
      <p:ext uri="{BB962C8B-B14F-4D97-AF65-F5344CB8AC3E}">
        <p14:creationId xmlns:p14="http://schemas.microsoft.com/office/powerpoint/2010/main" val="351668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1A68-3D04-4885-C621-8E6720CD3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45A37-F3EC-FEDA-E9C4-EE7CEE125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C2A77-BDAC-359C-CFA5-F9C10F0B37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84D00A-7434-E6F9-A0B2-2A8198949FE3}"/>
              </a:ext>
            </a:extLst>
          </p:cNvPr>
          <p:cNvSpPr>
            <a:spLocks noGrp="1"/>
          </p:cNvSpPr>
          <p:nvPr>
            <p:ph type="sldNum" sz="quarter" idx="5"/>
          </p:nvPr>
        </p:nvSpPr>
        <p:spPr/>
        <p:txBody>
          <a:bodyPr/>
          <a:lstStyle/>
          <a:p>
            <a:fld id="{9F9AE15A-40C8-470A-B29B-6750FE008505}" type="slidenum">
              <a:rPr lang="en-US" smtClean="0"/>
              <a:t>28</a:t>
            </a:fld>
            <a:endParaRPr lang="en-US"/>
          </a:p>
        </p:txBody>
      </p:sp>
    </p:spTree>
    <p:extLst>
      <p:ext uri="{BB962C8B-B14F-4D97-AF65-F5344CB8AC3E}">
        <p14:creationId xmlns:p14="http://schemas.microsoft.com/office/powerpoint/2010/main" val="1169398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2E0F7-E5D8-A466-8389-2D4A98AF6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AE611-E2F1-F5ED-7EFD-ADCC9C975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4DA5C-7FED-1842-01D4-3A04B91776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786903-EC2F-2C5A-C365-0661D79C2FA8}"/>
              </a:ext>
            </a:extLst>
          </p:cNvPr>
          <p:cNvSpPr>
            <a:spLocks noGrp="1"/>
          </p:cNvSpPr>
          <p:nvPr>
            <p:ph type="sldNum" sz="quarter" idx="5"/>
          </p:nvPr>
        </p:nvSpPr>
        <p:spPr/>
        <p:txBody>
          <a:bodyPr/>
          <a:lstStyle/>
          <a:p>
            <a:fld id="{9F9AE15A-40C8-470A-B29B-6750FE008505}" type="slidenum">
              <a:rPr lang="en-US" smtClean="0"/>
              <a:t>29</a:t>
            </a:fld>
            <a:endParaRPr lang="en-US"/>
          </a:p>
        </p:txBody>
      </p:sp>
    </p:spTree>
    <p:extLst>
      <p:ext uri="{BB962C8B-B14F-4D97-AF65-F5344CB8AC3E}">
        <p14:creationId xmlns:p14="http://schemas.microsoft.com/office/powerpoint/2010/main" val="930985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C44C-29C0-40DB-CFC6-70BEE0ABF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303C2-EADF-AE33-09CC-A248FA5A7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D053B-DC32-94A3-90C8-51768A5655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A408CE-78AB-B996-80A1-95EE0C4EDD71}"/>
              </a:ext>
            </a:extLst>
          </p:cNvPr>
          <p:cNvSpPr>
            <a:spLocks noGrp="1"/>
          </p:cNvSpPr>
          <p:nvPr>
            <p:ph type="sldNum" sz="quarter" idx="5"/>
          </p:nvPr>
        </p:nvSpPr>
        <p:spPr/>
        <p:txBody>
          <a:bodyPr/>
          <a:lstStyle/>
          <a:p>
            <a:fld id="{9F9AE15A-40C8-470A-B29B-6750FE008505}" type="slidenum">
              <a:rPr lang="en-US" smtClean="0"/>
              <a:t>30</a:t>
            </a:fld>
            <a:endParaRPr lang="en-US"/>
          </a:p>
        </p:txBody>
      </p:sp>
    </p:spTree>
    <p:extLst>
      <p:ext uri="{BB962C8B-B14F-4D97-AF65-F5344CB8AC3E}">
        <p14:creationId xmlns:p14="http://schemas.microsoft.com/office/powerpoint/2010/main" val="144250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9A99C-CC8B-D7B1-09F1-D0C128B51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69EC8-D08C-3022-2A99-25F731EE5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A875E-F4B2-C4C4-6606-61FC30E4E1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B28C79-2929-1EDD-7ABE-C08F294A495E}"/>
              </a:ext>
            </a:extLst>
          </p:cNvPr>
          <p:cNvSpPr>
            <a:spLocks noGrp="1"/>
          </p:cNvSpPr>
          <p:nvPr>
            <p:ph type="sldNum" sz="quarter" idx="5"/>
          </p:nvPr>
        </p:nvSpPr>
        <p:spPr/>
        <p:txBody>
          <a:bodyPr/>
          <a:lstStyle/>
          <a:p>
            <a:fld id="{9F9AE15A-40C8-470A-B29B-6750FE008505}" type="slidenum">
              <a:rPr lang="en-US" smtClean="0"/>
              <a:t>31</a:t>
            </a:fld>
            <a:endParaRPr lang="en-US"/>
          </a:p>
        </p:txBody>
      </p:sp>
    </p:spTree>
    <p:extLst>
      <p:ext uri="{BB962C8B-B14F-4D97-AF65-F5344CB8AC3E}">
        <p14:creationId xmlns:p14="http://schemas.microsoft.com/office/powerpoint/2010/main" val="100528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9CE08-D945-C390-AB23-0F1AD145D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09B77-8E88-C3B1-5CA0-57DA9D60C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09D36-7E81-672F-2371-1E2E68BCB0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5E919F-9ABC-3F45-ABFE-F385E1D6A416}"/>
              </a:ext>
            </a:extLst>
          </p:cNvPr>
          <p:cNvSpPr>
            <a:spLocks noGrp="1"/>
          </p:cNvSpPr>
          <p:nvPr>
            <p:ph type="sldNum" sz="quarter" idx="5"/>
          </p:nvPr>
        </p:nvSpPr>
        <p:spPr/>
        <p:txBody>
          <a:bodyPr/>
          <a:lstStyle/>
          <a:p>
            <a:fld id="{9F9AE15A-40C8-470A-B29B-6750FE008505}" type="slidenum">
              <a:rPr lang="en-US" smtClean="0"/>
              <a:t>32</a:t>
            </a:fld>
            <a:endParaRPr lang="en-US"/>
          </a:p>
        </p:txBody>
      </p:sp>
    </p:spTree>
    <p:extLst>
      <p:ext uri="{BB962C8B-B14F-4D97-AF65-F5344CB8AC3E}">
        <p14:creationId xmlns:p14="http://schemas.microsoft.com/office/powerpoint/2010/main" val="1297436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7CC1B-1561-5991-9DA3-043C9E3B0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92B21-7A62-6666-5DFF-1F80CA3C9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933F5-469E-592E-15B9-FECB3F8E91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459B56-A695-9A43-9C8D-3468B4F56279}"/>
              </a:ext>
            </a:extLst>
          </p:cNvPr>
          <p:cNvSpPr>
            <a:spLocks noGrp="1"/>
          </p:cNvSpPr>
          <p:nvPr>
            <p:ph type="sldNum" sz="quarter" idx="5"/>
          </p:nvPr>
        </p:nvSpPr>
        <p:spPr/>
        <p:txBody>
          <a:bodyPr/>
          <a:lstStyle/>
          <a:p>
            <a:fld id="{9F9AE15A-40C8-470A-B29B-6750FE008505}" type="slidenum">
              <a:rPr lang="en-US" smtClean="0"/>
              <a:t>33</a:t>
            </a:fld>
            <a:endParaRPr lang="en-US"/>
          </a:p>
        </p:txBody>
      </p:sp>
    </p:spTree>
    <p:extLst>
      <p:ext uri="{BB962C8B-B14F-4D97-AF65-F5344CB8AC3E}">
        <p14:creationId xmlns:p14="http://schemas.microsoft.com/office/powerpoint/2010/main" val="3868704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D4DFD-21BF-1B80-DC5D-66BADF0B6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D05B0-5068-C358-5622-6B5D2A379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D4A0A-D55E-E7AE-AFCC-E7283FEDF1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DBB6AB-3734-301D-674E-0725EB18E9D4}"/>
              </a:ext>
            </a:extLst>
          </p:cNvPr>
          <p:cNvSpPr>
            <a:spLocks noGrp="1"/>
          </p:cNvSpPr>
          <p:nvPr>
            <p:ph type="sldNum" sz="quarter" idx="5"/>
          </p:nvPr>
        </p:nvSpPr>
        <p:spPr/>
        <p:txBody>
          <a:bodyPr/>
          <a:lstStyle/>
          <a:p>
            <a:fld id="{9F9AE15A-40C8-470A-B29B-6750FE008505}" type="slidenum">
              <a:rPr lang="en-US" smtClean="0"/>
              <a:t>34</a:t>
            </a:fld>
            <a:endParaRPr lang="en-US"/>
          </a:p>
        </p:txBody>
      </p:sp>
    </p:spTree>
    <p:extLst>
      <p:ext uri="{BB962C8B-B14F-4D97-AF65-F5344CB8AC3E}">
        <p14:creationId xmlns:p14="http://schemas.microsoft.com/office/powerpoint/2010/main" val="40450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AE15A-40C8-470A-B29B-6750FE008505}" type="slidenum">
              <a:rPr lang="en-US" smtClean="0"/>
              <a:t>16</a:t>
            </a:fld>
            <a:endParaRPr lang="en-US"/>
          </a:p>
        </p:txBody>
      </p:sp>
    </p:spTree>
    <p:extLst>
      <p:ext uri="{BB962C8B-B14F-4D97-AF65-F5344CB8AC3E}">
        <p14:creationId xmlns:p14="http://schemas.microsoft.com/office/powerpoint/2010/main" val="395577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1CE62-9DC3-DC52-715C-8D799D90E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7687C-74E9-9F95-72A4-A74C3B489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8100E-EEAE-CD5D-09B4-7D5E98F3F6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B2B859-14A0-BE42-B6EA-80B8F7CDCBE6}"/>
              </a:ext>
            </a:extLst>
          </p:cNvPr>
          <p:cNvSpPr>
            <a:spLocks noGrp="1"/>
          </p:cNvSpPr>
          <p:nvPr>
            <p:ph type="sldNum" sz="quarter" idx="5"/>
          </p:nvPr>
        </p:nvSpPr>
        <p:spPr/>
        <p:txBody>
          <a:bodyPr/>
          <a:lstStyle/>
          <a:p>
            <a:fld id="{9F9AE15A-40C8-470A-B29B-6750FE008505}" type="slidenum">
              <a:rPr lang="en-US" smtClean="0"/>
              <a:t>35</a:t>
            </a:fld>
            <a:endParaRPr lang="en-US"/>
          </a:p>
        </p:txBody>
      </p:sp>
    </p:spTree>
    <p:extLst>
      <p:ext uri="{BB962C8B-B14F-4D97-AF65-F5344CB8AC3E}">
        <p14:creationId xmlns:p14="http://schemas.microsoft.com/office/powerpoint/2010/main" val="880154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68527-98D0-2089-19B3-107CB19DE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E5418-1D06-3A9E-A27D-DC00EFF4B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1B46C-EEA2-415E-907D-54F6251256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CE97F6-2664-60A1-5509-E70DBBBCCC58}"/>
              </a:ext>
            </a:extLst>
          </p:cNvPr>
          <p:cNvSpPr>
            <a:spLocks noGrp="1"/>
          </p:cNvSpPr>
          <p:nvPr>
            <p:ph type="sldNum" sz="quarter" idx="5"/>
          </p:nvPr>
        </p:nvSpPr>
        <p:spPr/>
        <p:txBody>
          <a:bodyPr/>
          <a:lstStyle/>
          <a:p>
            <a:fld id="{9F9AE15A-40C8-470A-B29B-6750FE008505}" type="slidenum">
              <a:rPr lang="en-US" smtClean="0"/>
              <a:t>36</a:t>
            </a:fld>
            <a:endParaRPr lang="en-US"/>
          </a:p>
        </p:txBody>
      </p:sp>
    </p:spTree>
    <p:extLst>
      <p:ext uri="{BB962C8B-B14F-4D97-AF65-F5344CB8AC3E}">
        <p14:creationId xmlns:p14="http://schemas.microsoft.com/office/powerpoint/2010/main" val="263838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45A2-0B3B-D6E4-8A26-1716BE4F0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1F379-7841-3279-6E49-3D0E1A9E6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FA4E0-1E60-E9B3-7A73-1748DB67B0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0C63C3-4CD0-DFF7-9566-45392BD8781C}"/>
              </a:ext>
            </a:extLst>
          </p:cNvPr>
          <p:cNvSpPr>
            <a:spLocks noGrp="1"/>
          </p:cNvSpPr>
          <p:nvPr>
            <p:ph type="sldNum" sz="quarter" idx="5"/>
          </p:nvPr>
        </p:nvSpPr>
        <p:spPr/>
        <p:txBody>
          <a:bodyPr/>
          <a:lstStyle/>
          <a:p>
            <a:fld id="{9F9AE15A-40C8-470A-B29B-6750FE008505}" type="slidenum">
              <a:rPr lang="en-US" smtClean="0"/>
              <a:t>37</a:t>
            </a:fld>
            <a:endParaRPr lang="en-US"/>
          </a:p>
        </p:txBody>
      </p:sp>
    </p:spTree>
    <p:extLst>
      <p:ext uri="{BB962C8B-B14F-4D97-AF65-F5344CB8AC3E}">
        <p14:creationId xmlns:p14="http://schemas.microsoft.com/office/powerpoint/2010/main" val="175692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34202-B915-A399-5460-F28D395A9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EB05B-D8CD-76E6-5C29-03363FF9A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69D8A-77E2-BF8E-7512-95648194F8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219266-3B03-4C88-A8C2-9867094AEBFD}"/>
              </a:ext>
            </a:extLst>
          </p:cNvPr>
          <p:cNvSpPr>
            <a:spLocks noGrp="1"/>
          </p:cNvSpPr>
          <p:nvPr>
            <p:ph type="sldNum" sz="quarter" idx="5"/>
          </p:nvPr>
        </p:nvSpPr>
        <p:spPr/>
        <p:txBody>
          <a:bodyPr/>
          <a:lstStyle/>
          <a:p>
            <a:fld id="{9F9AE15A-40C8-470A-B29B-6750FE008505}" type="slidenum">
              <a:rPr lang="en-US" smtClean="0"/>
              <a:t>38</a:t>
            </a:fld>
            <a:endParaRPr lang="en-US"/>
          </a:p>
        </p:txBody>
      </p:sp>
    </p:spTree>
    <p:extLst>
      <p:ext uri="{BB962C8B-B14F-4D97-AF65-F5344CB8AC3E}">
        <p14:creationId xmlns:p14="http://schemas.microsoft.com/office/powerpoint/2010/main" val="2893645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DF810-393B-79F5-1F48-5FB628CD5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4BD95-585E-502B-9F6E-77C7923FA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2F368-FCCC-312E-C4A0-0093376B1E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A90446-846C-493B-CB77-1794FB59F1C2}"/>
              </a:ext>
            </a:extLst>
          </p:cNvPr>
          <p:cNvSpPr>
            <a:spLocks noGrp="1"/>
          </p:cNvSpPr>
          <p:nvPr>
            <p:ph type="sldNum" sz="quarter" idx="5"/>
          </p:nvPr>
        </p:nvSpPr>
        <p:spPr/>
        <p:txBody>
          <a:bodyPr/>
          <a:lstStyle/>
          <a:p>
            <a:fld id="{9F9AE15A-40C8-470A-B29B-6750FE008505}" type="slidenum">
              <a:rPr lang="en-US" smtClean="0"/>
              <a:t>39</a:t>
            </a:fld>
            <a:endParaRPr lang="en-US"/>
          </a:p>
        </p:txBody>
      </p:sp>
    </p:spTree>
    <p:extLst>
      <p:ext uri="{BB962C8B-B14F-4D97-AF65-F5344CB8AC3E}">
        <p14:creationId xmlns:p14="http://schemas.microsoft.com/office/powerpoint/2010/main" val="2900237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E7FCA-982D-FFF8-4F01-0FE9D01D2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74CD4-3B04-B400-60CD-BA6D51A14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7C463-D9F1-91CF-F4EF-EEE4F72E28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F3CB4B-5A52-B764-03A1-0C7BCA8540E1}"/>
              </a:ext>
            </a:extLst>
          </p:cNvPr>
          <p:cNvSpPr>
            <a:spLocks noGrp="1"/>
          </p:cNvSpPr>
          <p:nvPr>
            <p:ph type="sldNum" sz="quarter" idx="5"/>
          </p:nvPr>
        </p:nvSpPr>
        <p:spPr/>
        <p:txBody>
          <a:bodyPr/>
          <a:lstStyle/>
          <a:p>
            <a:fld id="{9F9AE15A-40C8-470A-B29B-6750FE008505}" type="slidenum">
              <a:rPr lang="en-US" smtClean="0"/>
              <a:t>40</a:t>
            </a:fld>
            <a:endParaRPr lang="en-US"/>
          </a:p>
        </p:txBody>
      </p:sp>
    </p:spTree>
    <p:extLst>
      <p:ext uri="{BB962C8B-B14F-4D97-AF65-F5344CB8AC3E}">
        <p14:creationId xmlns:p14="http://schemas.microsoft.com/office/powerpoint/2010/main" val="2871262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7C473-FF46-3FFD-5676-FA24B2F03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DF989-0A01-D5FC-7D16-6CA69396C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4DA89-8008-1C8E-E2C4-34EA3F1169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7F53D8-55EE-B926-44B5-05D2AF54899C}"/>
              </a:ext>
            </a:extLst>
          </p:cNvPr>
          <p:cNvSpPr>
            <a:spLocks noGrp="1"/>
          </p:cNvSpPr>
          <p:nvPr>
            <p:ph type="sldNum" sz="quarter" idx="5"/>
          </p:nvPr>
        </p:nvSpPr>
        <p:spPr/>
        <p:txBody>
          <a:bodyPr/>
          <a:lstStyle/>
          <a:p>
            <a:fld id="{9F9AE15A-40C8-470A-B29B-6750FE008505}" type="slidenum">
              <a:rPr lang="en-US" smtClean="0"/>
              <a:t>41</a:t>
            </a:fld>
            <a:endParaRPr lang="en-US"/>
          </a:p>
        </p:txBody>
      </p:sp>
    </p:spTree>
    <p:extLst>
      <p:ext uri="{BB962C8B-B14F-4D97-AF65-F5344CB8AC3E}">
        <p14:creationId xmlns:p14="http://schemas.microsoft.com/office/powerpoint/2010/main" val="959402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EA15-8B0F-4828-A0B5-CC28C892E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CB741-C80D-2E5A-85CE-273F48EE3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5F334-B382-2EA2-DDFF-EFA7D84D29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5E09EA-E498-CE64-B8D0-7AEBC7E243C8}"/>
              </a:ext>
            </a:extLst>
          </p:cNvPr>
          <p:cNvSpPr>
            <a:spLocks noGrp="1"/>
          </p:cNvSpPr>
          <p:nvPr>
            <p:ph type="sldNum" sz="quarter" idx="5"/>
          </p:nvPr>
        </p:nvSpPr>
        <p:spPr/>
        <p:txBody>
          <a:bodyPr/>
          <a:lstStyle/>
          <a:p>
            <a:fld id="{9F9AE15A-40C8-470A-B29B-6750FE008505}" type="slidenum">
              <a:rPr lang="en-US" smtClean="0"/>
              <a:t>42</a:t>
            </a:fld>
            <a:endParaRPr lang="en-US"/>
          </a:p>
        </p:txBody>
      </p:sp>
    </p:spTree>
    <p:extLst>
      <p:ext uri="{BB962C8B-B14F-4D97-AF65-F5344CB8AC3E}">
        <p14:creationId xmlns:p14="http://schemas.microsoft.com/office/powerpoint/2010/main" val="3554754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59F70-2802-0AE2-1E33-42FF1384E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0F358-13F1-B8D9-E115-41FB6F616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ACD47-7BBD-1770-E035-1B59F3DAAC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0E03C0-8F1E-8AEE-F437-6F6BDDF12C4B}"/>
              </a:ext>
            </a:extLst>
          </p:cNvPr>
          <p:cNvSpPr>
            <a:spLocks noGrp="1"/>
          </p:cNvSpPr>
          <p:nvPr>
            <p:ph type="sldNum" sz="quarter" idx="5"/>
          </p:nvPr>
        </p:nvSpPr>
        <p:spPr/>
        <p:txBody>
          <a:bodyPr/>
          <a:lstStyle/>
          <a:p>
            <a:fld id="{9F9AE15A-40C8-470A-B29B-6750FE008505}" type="slidenum">
              <a:rPr lang="en-US" smtClean="0"/>
              <a:t>43</a:t>
            </a:fld>
            <a:endParaRPr lang="en-US"/>
          </a:p>
        </p:txBody>
      </p:sp>
    </p:spTree>
    <p:extLst>
      <p:ext uri="{BB962C8B-B14F-4D97-AF65-F5344CB8AC3E}">
        <p14:creationId xmlns:p14="http://schemas.microsoft.com/office/powerpoint/2010/main" val="2308282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EBF5D-21AB-168B-331E-BE455292E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B6FAE-34BB-0B26-CBE8-8883A74AB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CEB9A-FD1B-7E21-C3F3-24AF5557C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EAAF80-4AB3-67CE-7056-E69E474AE04A}"/>
              </a:ext>
            </a:extLst>
          </p:cNvPr>
          <p:cNvSpPr>
            <a:spLocks noGrp="1"/>
          </p:cNvSpPr>
          <p:nvPr>
            <p:ph type="sldNum" sz="quarter" idx="5"/>
          </p:nvPr>
        </p:nvSpPr>
        <p:spPr/>
        <p:txBody>
          <a:bodyPr/>
          <a:lstStyle/>
          <a:p>
            <a:fld id="{9F9AE15A-40C8-470A-B29B-6750FE008505}" type="slidenum">
              <a:rPr lang="en-US" smtClean="0"/>
              <a:t>44</a:t>
            </a:fld>
            <a:endParaRPr lang="en-US"/>
          </a:p>
        </p:txBody>
      </p:sp>
    </p:spTree>
    <p:extLst>
      <p:ext uri="{BB962C8B-B14F-4D97-AF65-F5344CB8AC3E}">
        <p14:creationId xmlns:p14="http://schemas.microsoft.com/office/powerpoint/2010/main" val="322825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9AE15A-40C8-470A-B29B-6750FE008505}" type="slidenum">
              <a:rPr lang="en-US" smtClean="0"/>
              <a:t>18</a:t>
            </a:fld>
            <a:endParaRPr lang="en-US"/>
          </a:p>
        </p:txBody>
      </p:sp>
    </p:spTree>
    <p:extLst>
      <p:ext uri="{BB962C8B-B14F-4D97-AF65-F5344CB8AC3E}">
        <p14:creationId xmlns:p14="http://schemas.microsoft.com/office/powerpoint/2010/main" val="67577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2920-4707-2EA9-F2B4-80D70DF42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BB564-F887-A33A-C6C9-97B7F4C62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37FA8-63AC-BDD0-B8E2-7D37294713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1447A9-9CA5-E72D-66F9-762D822DAB19}"/>
              </a:ext>
            </a:extLst>
          </p:cNvPr>
          <p:cNvSpPr>
            <a:spLocks noGrp="1"/>
          </p:cNvSpPr>
          <p:nvPr>
            <p:ph type="sldNum" sz="quarter" idx="5"/>
          </p:nvPr>
        </p:nvSpPr>
        <p:spPr/>
        <p:txBody>
          <a:bodyPr/>
          <a:lstStyle/>
          <a:p>
            <a:fld id="{9F9AE15A-40C8-470A-B29B-6750FE008505}" type="slidenum">
              <a:rPr lang="en-US" smtClean="0"/>
              <a:t>19</a:t>
            </a:fld>
            <a:endParaRPr lang="en-US"/>
          </a:p>
        </p:txBody>
      </p:sp>
    </p:spTree>
    <p:extLst>
      <p:ext uri="{BB962C8B-B14F-4D97-AF65-F5344CB8AC3E}">
        <p14:creationId xmlns:p14="http://schemas.microsoft.com/office/powerpoint/2010/main" val="111410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5887E-8302-386F-D87E-61EC5D94A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BE8CF-CEB9-C996-6BCA-41280F629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5A63F-D597-C1FA-62CF-170D8F92E2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E96896-B59B-5792-E869-EE097B0600C8}"/>
              </a:ext>
            </a:extLst>
          </p:cNvPr>
          <p:cNvSpPr>
            <a:spLocks noGrp="1"/>
          </p:cNvSpPr>
          <p:nvPr>
            <p:ph type="sldNum" sz="quarter" idx="5"/>
          </p:nvPr>
        </p:nvSpPr>
        <p:spPr/>
        <p:txBody>
          <a:bodyPr/>
          <a:lstStyle/>
          <a:p>
            <a:fld id="{9F9AE15A-40C8-470A-B29B-6750FE008505}" type="slidenum">
              <a:rPr lang="en-US" smtClean="0"/>
              <a:t>20</a:t>
            </a:fld>
            <a:endParaRPr lang="en-US"/>
          </a:p>
        </p:txBody>
      </p:sp>
    </p:spTree>
    <p:extLst>
      <p:ext uri="{BB962C8B-B14F-4D97-AF65-F5344CB8AC3E}">
        <p14:creationId xmlns:p14="http://schemas.microsoft.com/office/powerpoint/2010/main" val="71572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2B4F-730E-2079-5D17-D43F33009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19589-CB6D-C5D1-0A39-20C5C34FC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A89D3-FC37-39FE-0C9A-D9F6850EA5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0F4A95-11BB-20B1-7C72-5AFB74144FF5}"/>
              </a:ext>
            </a:extLst>
          </p:cNvPr>
          <p:cNvSpPr>
            <a:spLocks noGrp="1"/>
          </p:cNvSpPr>
          <p:nvPr>
            <p:ph type="sldNum" sz="quarter" idx="5"/>
          </p:nvPr>
        </p:nvSpPr>
        <p:spPr/>
        <p:txBody>
          <a:bodyPr/>
          <a:lstStyle/>
          <a:p>
            <a:fld id="{9F9AE15A-40C8-470A-B29B-6750FE008505}" type="slidenum">
              <a:rPr lang="en-US" smtClean="0"/>
              <a:t>21</a:t>
            </a:fld>
            <a:endParaRPr lang="en-US"/>
          </a:p>
        </p:txBody>
      </p:sp>
    </p:spTree>
    <p:extLst>
      <p:ext uri="{BB962C8B-B14F-4D97-AF65-F5344CB8AC3E}">
        <p14:creationId xmlns:p14="http://schemas.microsoft.com/office/powerpoint/2010/main" val="465894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4D7F-2664-756E-F18E-6178B1DCA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2671A-B7C1-5889-9D18-8079FE50C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98482-75E8-DFBB-8B75-C23AECADBC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0D15BE-4AF8-530D-17BE-334B4FB410DF}"/>
              </a:ext>
            </a:extLst>
          </p:cNvPr>
          <p:cNvSpPr>
            <a:spLocks noGrp="1"/>
          </p:cNvSpPr>
          <p:nvPr>
            <p:ph type="sldNum" sz="quarter" idx="5"/>
          </p:nvPr>
        </p:nvSpPr>
        <p:spPr/>
        <p:txBody>
          <a:bodyPr/>
          <a:lstStyle/>
          <a:p>
            <a:fld id="{9F9AE15A-40C8-470A-B29B-6750FE008505}" type="slidenum">
              <a:rPr lang="en-US" smtClean="0"/>
              <a:t>22</a:t>
            </a:fld>
            <a:endParaRPr lang="en-US"/>
          </a:p>
        </p:txBody>
      </p:sp>
    </p:spTree>
    <p:extLst>
      <p:ext uri="{BB962C8B-B14F-4D97-AF65-F5344CB8AC3E}">
        <p14:creationId xmlns:p14="http://schemas.microsoft.com/office/powerpoint/2010/main" val="262169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992DB-36E8-6132-8B8E-73EB79E97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E206A-DED6-29A7-FF78-00729D0B2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BC753-21DF-3A82-9F4A-1D6BAE127F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6DC308-C246-7C59-4936-03A43C716384}"/>
              </a:ext>
            </a:extLst>
          </p:cNvPr>
          <p:cNvSpPr>
            <a:spLocks noGrp="1"/>
          </p:cNvSpPr>
          <p:nvPr>
            <p:ph type="sldNum" sz="quarter" idx="5"/>
          </p:nvPr>
        </p:nvSpPr>
        <p:spPr/>
        <p:txBody>
          <a:bodyPr/>
          <a:lstStyle/>
          <a:p>
            <a:fld id="{9F9AE15A-40C8-470A-B29B-6750FE008505}" type="slidenum">
              <a:rPr lang="en-US" smtClean="0"/>
              <a:t>23</a:t>
            </a:fld>
            <a:endParaRPr lang="en-US"/>
          </a:p>
        </p:txBody>
      </p:sp>
    </p:spTree>
    <p:extLst>
      <p:ext uri="{BB962C8B-B14F-4D97-AF65-F5344CB8AC3E}">
        <p14:creationId xmlns:p14="http://schemas.microsoft.com/office/powerpoint/2010/main" val="341626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00C3-4A96-205B-A46D-B85C8B310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4A3D8-DC0B-9589-8DA7-43CFEC2B7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005CB-B395-DFE4-8FAA-17CBAD0F5A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E31D5A-149B-3C5F-CB3B-F9EC84C64A77}"/>
              </a:ext>
            </a:extLst>
          </p:cNvPr>
          <p:cNvSpPr>
            <a:spLocks noGrp="1"/>
          </p:cNvSpPr>
          <p:nvPr>
            <p:ph type="sldNum" sz="quarter" idx="5"/>
          </p:nvPr>
        </p:nvSpPr>
        <p:spPr/>
        <p:txBody>
          <a:bodyPr/>
          <a:lstStyle/>
          <a:p>
            <a:fld id="{9F9AE15A-40C8-470A-B29B-6750FE008505}" type="slidenum">
              <a:rPr lang="en-US" smtClean="0"/>
              <a:t>24</a:t>
            </a:fld>
            <a:endParaRPr lang="en-US"/>
          </a:p>
        </p:txBody>
      </p:sp>
    </p:spTree>
    <p:extLst>
      <p:ext uri="{BB962C8B-B14F-4D97-AF65-F5344CB8AC3E}">
        <p14:creationId xmlns:p14="http://schemas.microsoft.com/office/powerpoint/2010/main" val="421204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137E-3A76-A526-FE8E-76E6CE7933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AC2A5E-5210-0AC3-0B11-12E4EFC15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CFA7E3-B76F-BE5D-8DB1-31728ADC363D}"/>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5" name="Footer Placeholder 4">
            <a:extLst>
              <a:ext uri="{FF2B5EF4-FFF2-40B4-BE49-F238E27FC236}">
                <a16:creationId xmlns:a16="http://schemas.microsoft.com/office/drawing/2014/main" id="{ED5CA5A0-DF05-278B-D75E-203630057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F5AB2-6B25-845B-5F06-956FB89B9A09}"/>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320953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C859-D6E1-8127-A011-5E426F4770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89B2D4-E5FC-8F93-4F37-D80322191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3B692-2295-D9C5-1C17-AE5022793494}"/>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5" name="Footer Placeholder 4">
            <a:extLst>
              <a:ext uri="{FF2B5EF4-FFF2-40B4-BE49-F238E27FC236}">
                <a16:creationId xmlns:a16="http://schemas.microsoft.com/office/drawing/2014/main" id="{8BDCF980-FE43-1914-DEE8-61C6EBBF8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97ABA-5B24-A76A-DFA7-F8F7A8E55138}"/>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53702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2FD66-A6CE-3A5D-2725-5E5C873EF8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7D3263-F715-CE87-6E4F-2BF0E887E3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309B5-0724-5D7B-8DD7-0E1B477EF3D1}"/>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5" name="Footer Placeholder 4">
            <a:extLst>
              <a:ext uri="{FF2B5EF4-FFF2-40B4-BE49-F238E27FC236}">
                <a16:creationId xmlns:a16="http://schemas.microsoft.com/office/drawing/2014/main" id="{46381CAF-39CD-DD8C-EA7C-0F9D020EC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A4173-7EB5-C354-E5F6-8A137356B883}"/>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140430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0C62-D57C-A060-4163-52A2C13B2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9737F-2D0B-D69D-7AE1-FD11B23062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F751E-FFAE-8DA7-300D-32DBB3543CE4}"/>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5" name="Footer Placeholder 4">
            <a:extLst>
              <a:ext uri="{FF2B5EF4-FFF2-40B4-BE49-F238E27FC236}">
                <a16:creationId xmlns:a16="http://schemas.microsoft.com/office/drawing/2014/main" id="{C4BEA8A3-DDDC-98AA-C4F4-EC9A3E48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C7083-0267-F152-342A-8943DB9400A9}"/>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17814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78F9-7735-CDA3-FDE1-F4A5B8E7D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BC64B6-4D78-CF31-C803-2827337F1A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75D10-FC43-2F56-A1E3-ABAF5305752B}"/>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5" name="Footer Placeholder 4">
            <a:extLst>
              <a:ext uri="{FF2B5EF4-FFF2-40B4-BE49-F238E27FC236}">
                <a16:creationId xmlns:a16="http://schemas.microsoft.com/office/drawing/2014/main" id="{DBE73E7A-2A58-DADF-4379-2E5D7732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47E6C-540A-8C40-2903-9ABB53532A7C}"/>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355216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4811-B5DD-48B9-988D-62469371B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4357B-D9CC-D1F1-97E4-A9BC45A44C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2039E-A40F-D1FB-8064-3830A3F2A7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0CB75-D665-16D0-79D3-B464A53B5ACA}"/>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6" name="Footer Placeholder 5">
            <a:extLst>
              <a:ext uri="{FF2B5EF4-FFF2-40B4-BE49-F238E27FC236}">
                <a16:creationId xmlns:a16="http://schemas.microsoft.com/office/drawing/2014/main" id="{5F839E64-3CB4-37E2-498E-AF601F56EB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61459-8736-0EB8-370C-4FED8CFD1836}"/>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386069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D312-9FBA-744E-3F7B-28E5D59C1E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08720D-0C43-F2AB-3CAC-A27B8C02B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F38B5-95B7-248B-2326-D3DACF2D42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F427BD-69B4-4709-4DE6-00E5DC70A1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6E3E95-3AFA-0BBF-E69C-8B7C5884F4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4C65DB-C49A-58F0-39BD-D5DF4E5B4AC0}"/>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8" name="Footer Placeholder 7">
            <a:extLst>
              <a:ext uri="{FF2B5EF4-FFF2-40B4-BE49-F238E27FC236}">
                <a16:creationId xmlns:a16="http://schemas.microsoft.com/office/drawing/2014/main" id="{A481346E-9EAF-0078-0304-046EC288FE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B1B66C-DBC4-E026-A83F-5F016F4EE3C3}"/>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322742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623C-5606-9367-0C53-F0B41C161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1D1566-D0D7-95EB-B0CD-560B2C5B89BD}"/>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4" name="Footer Placeholder 3">
            <a:extLst>
              <a:ext uri="{FF2B5EF4-FFF2-40B4-BE49-F238E27FC236}">
                <a16:creationId xmlns:a16="http://schemas.microsoft.com/office/drawing/2014/main" id="{4353AB16-E8CA-F00C-2EFB-508D83AEAD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4CF164-4B6A-D84E-F103-5BE007FD8A3D}"/>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329203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2048A-3B36-A078-1005-65E8F3883F15}"/>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3" name="Footer Placeholder 2">
            <a:extLst>
              <a:ext uri="{FF2B5EF4-FFF2-40B4-BE49-F238E27FC236}">
                <a16:creationId xmlns:a16="http://schemas.microsoft.com/office/drawing/2014/main" id="{CACBD95C-608B-D8ED-590E-ECF96B6D43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E05AC9-7242-063E-DEC0-762DD9CF66C6}"/>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2106581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6100-8F5D-AC83-FA37-AA26781D3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F4AAA3-3CCE-DC07-1D40-78BFDC201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A1A174-52CD-6F0D-B16A-05955A99E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C7C1C-BC32-5CE6-CADF-26DB137D74B3}"/>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6" name="Footer Placeholder 5">
            <a:extLst>
              <a:ext uri="{FF2B5EF4-FFF2-40B4-BE49-F238E27FC236}">
                <a16:creationId xmlns:a16="http://schemas.microsoft.com/office/drawing/2014/main" id="{1EF42588-D6C6-F15B-A676-5684FFB7C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58E06-F0C4-A587-A17A-10CE243F8B6A}"/>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43339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1CED-C48E-9F8F-41C9-DA607D1370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40E366-DF36-9F06-AD04-6105A5911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B3F9B2-9C0F-F3E8-A9C0-329533866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239593-1725-53EA-0270-3E1F284FCE78}"/>
              </a:ext>
            </a:extLst>
          </p:cNvPr>
          <p:cNvSpPr>
            <a:spLocks noGrp="1"/>
          </p:cNvSpPr>
          <p:nvPr>
            <p:ph type="dt" sz="half" idx="10"/>
          </p:nvPr>
        </p:nvSpPr>
        <p:spPr/>
        <p:txBody>
          <a:bodyPr/>
          <a:lstStyle/>
          <a:p>
            <a:fld id="{132AE836-338D-4EAB-9573-FDFF37435B83}" type="datetimeFigureOut">
              <a:rPr lang="en-US" smtClean="0"/>
              <a:t>5/18/2026</a:t>
            </a:fld>
            <a:endParaRPr lang="en-US"/>
          </a:p>
        </p:txBody>
      </p:sp>
      <p:sp>
        <p:nvSpPr>
          <p:cNvPr id="6" name="Footer Placeholder 5">
            <a:extLst>
              <a:ext uri="{FF2B5EF4-FFF2-40B4-BE49-F238E27FC236}">
                <a16:creationId xmlns:a16="http://schemas.microsoft.com/office/drawing/2014/main" id="{4A93F565-84BF-98E7-CA47-9D4D4360E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C67DD-D7EE-79C3-9549-B11522DB52EE}"/>
              </a:ext>
            </a:extLst>
          </p:cNvPr>
          <p:cNvSpPr>
            <a:spLocks noGrp="1"/>
          </p:cNvSpPr>
          <p:nvPr>
            <p:ph type="sldNum" sz="quarter" idx="12"/>
          </p:nvPr>
        </p:nvSpPr>
        <p:spPr/>
        <p:txBody>
          <a:bodyPr/>
          <a:lstStyle/>
          <a:p>
            <a:fld id="{3B80F7FB-F9BA-4B84-889E-81F0D06D4A56}" type="slidenum">
              <a:rPr lang="en-US" smtClean="0"/>
              <a:t>‹#›</a:t>
            </a:fld>
            <a:endParaRPr lang="en-US"/>
          </a:p>
        </p:txBody>
      </p:sp>
    </p:spTree>
    <p:extLst>
      <p:ext uri="{BB962C8B-B14F-4D97-AF65-F5344CB8AC3E}">
        <p14:creationId xmlns:p14="http://schemas.microsoft.com/office/powerpoint/2010/main" val="52703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A1D44-74AA-80DA-FC8B-BE5601CD2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F5CA41-B51C-0E12-3854-4BBA7F27E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49D67-26E4-582A-BD06-53F507F99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2AE836-338D-4EAB-9573-FDFF37435B83}" type="datetimeFigureOut">
              <a:rPr lang="en-US" smtClean="0"/>
              <a:t>5/18/2026</a:t>
            </a:fld>
            <a:endParaRPr lang="en-US"/>
          </a:p>
        </p:txBody>
      </p:sp>
      <p:sp>
        <p:nvSpPr>
          <p:cNvPr id="5" name="Footer Placeholder 4">
            <a:extLst>
              <a:ext uri="{FF2B5EF4-FFF2-40B4-BE49-F238E27FC236}">
                <a16:creationId xmlns:a16="http://schemas.microsoft.com/office/drawing/2014/main" id="{69D2C970-6755-3ED5-50FC-6777016C97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B9A670-947A-D392-CF71-3583AAA03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80F7FB-F9BA-4B84-889E-81F0D06D4A56}" type="slidenum">
              <a:rPr lang="en-US" smtClean="0"/>
              <a:t>‹#›</a:t>
            </a:fld>
            <a:endParaRPr lang="en-US"/>
          </a:p>
        </p:txBody>
      </p:sp>
    </p:spTree>
    <p:extLst>
      <p:ext uri="{BB962C8B-B14F-4D97-AF65-F5344CB8AC3E}">
        <p14:creationId xmlns:p14="http://schemas.microsoft.com/office/powerpoint/2010/main" val="608641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90_1000BE7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birminghammuseums.org.uk/thinktank/visit/how-to-get-here" TargetMode="External"/><Relationship Id="rId5" Type="http://schemas.openxmlformats.org/officeDocument/2006/relationships/hyperlink" Target="https://www.birmingham.gov.uk/directory_record/6674/millennium_point_multi-storey_car_park" TargetMode="External"/><Relationship Id="rId4" Type="http://schemas.openxmlformats.org/officeDocument/2006/relationships/hyperlink" Target="https://www.google.com/maps/place/Thinktank+Birmingham+Science+Museum/@52.4799722,-1.8976029,16z/data=!3m1!5s0x10277d62a787f58b:0xfa1f33112f1436b6!4m6!3m5!1s0x4870bc83bbb404df:0x7b40572139ead297!8m2!3d52.482531!4d-1.886773!16zL20vMDJ6OGtw?hl=en-US&amp;entry=ttu&amp;g_ep=EgoyMDI2MDUwNi4wIKXMDSoASAFQAw%3D%3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birminghammuseums.org.uk/thinktank/visit/accessibility" TargetMode="External"/><Relationship Id="rId5" Type="http://schemas.openxmlformats.org/officeDocument/2006/relationships/hyperlink" Target="https://www.birminghammuseums.org.uk/thinktank/360-tour-of-thinktank" TargetMode="External"/><Relationship Id="rId4" Type="http://schemas.openxmlformats.org/officeDocument/2006/relationships/hyperlink" Target="https://www.birminghammuseums.org.uk/thinktank/visit/floor-pla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www.birminghammuseums.org.uk/birmingham-museum-and-art-gallery/visit/how-to-get-here" TargetMode="External"/><Relationship Id="rId4" Type="http://schemas.openxmlformats.org/officeDocument/2006/relationships/hyperlink" Target="https://www.google.com/maps/place/Birmingham+Museum+%26+Art+Gallery/@52.478667,-1.9087129,16.5z/data=!4m6!3m5!1s0x4870bc8c914c47a3:0x66e3b59f807e9444!8m2!3d52.480111!4d-1.903462!16zL20vMDF5bnc4?hl=en-US&amp;entry=ttu&amp;g_ep=EgoyMDI2MDUwNi4wIKXMDSoASAFQAw%3D%3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birminghammuseums.org.uk/thinktank/visit/accessibility"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birminghammuseums.org.uk/birmingham-museum-and-art-gallery/visit/accessibility" TargetMode="External"/><Relationship Id="rId5" Type="http://schemas.openxmlformats.org/officeDocument/2006/relationships/hyperlink" Target="https://www.birminghammuseums.org.uk/birmingham-museum-and-art-gallery/visit/accessibility/social-story" TargetMode="External"/><Relationship Id="rId4" Type="http://schemas.openxmlformats.org/officeDocument/2006/relationships/hyperlink" Target="https://www.birminghammuseums.org.uk/birmingham-museum-and-art-gallery/visit/floor-pla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https://www.google.com/maps/place/The+Exchange/@52.4788044,-1.9083965,16z/data=!4m6!3m5!1s0x4870bdde2732cf03:0x35101faddd8fb763!8m2!3d52.4785257!4d-1.9077552!16s%2Fg%2F11mh9stg6_?entry=ttu&amp;g_ep=EgoyMDI2MDUxMS4wIKXMDSoASAFQAw%3D%3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accessable.co.uk/university-of-birmingham/access-guides/the-exchange#32FD219F-B6DC-404F-8606-061D62E0885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hyperlink" Target="https://www.birmingham.ac.uk/events/helios-by-luke-jerra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google.com/maps/place/Birmingham+Repertory+Theatre/@52.479352,-1.9118514,17z/data=!3m1!4b1!4m6!3m5!1s0x4870bcf3824920e3:0xd6082faa761c0cd3!8m2!3d52.4793488!4d-1.9092765!16zL20vMDVueTZ5?entry=ttu&amp;g_ep=EgoyMDI1MTExMC4wIKXMDSoASAFQAw%3D%3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maps.app.goo.gl/DUHCWBC4AqCHYvbW7"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6.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4211-91DB-DA72-186D-A92567CE29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F63F32-2081-4C42-C098-FCCBFC57F9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6A1CAAAF-98AB-F1EA-FDF6-B9E8FBA20A6A}"/>
              </a:ext>
            </a:extLst>
          </p:cNvPr>
          <p:cNvSpPr txBox="1"/>
          <p:nvPr/>
        </p:nvSpPr>
        <p:spPr>
          <a:xfrm>
            <a:off x="478973" y="598434"/>
            <a:ext cx="7129688" cy="1938992"/>
          </a:xfrm>
          <a:prstGeom prst="rect">
            <a:avLst/>
          </a:prstGeom>
          <a:noFill/>
        </p:spPr>
        <p:txBody>
          <a:bodyPr wrap="square" lIns="91440" tIns="45720" rIns="91440" bIns="45720" rtlCol="0" anchor="t">
            <a:spAutoFit/>
          </a:bodyPr>
          <a:lstStyle/>
          <a:p>
            <a:r>
              <a:rPr lang="en-US" sz="4000" b="1">
                <a:latin typeface="Source Sans Pro"/>
                <a:ea typeface="Source Sans Pro"/>
              </a:rPr>
              <a:t>Visual Guide to Conference 2026: Museums Connecting Communities</a:t>
            </a:r>
          </a:p>
        </p:txBody>
      </p:sp>
      <p:sp>
        <p:nvSpPr>
          <p:cNvPr id="6" name="TextBox 5">
            <a:extLst>
              <a:ext uri="{FF2B5EF4-FFF2-40B4-BE49-F238E27FC236}">
                <a16:creationId xmlns:a16="http://schemas.microsoft.com/office/drawing/2014/main" id="{6F8205BD-2497-D414-FD7C-27F15D62CEAC}"/>
              </a:ext>
            </a:extLst>
          </p:cNvPr>
          <p:cNvSpPr txBox="1"/>
          <p:nvPr/>
        </p:nvSpPr>
        <p:spPr>
          <a:xfrm>
            <a:off x="478973" y="3558208"/>
            <a:ext cx="6201291" cy="1354217"/>
          </a:xfrm>
          <a:prstGeom prst="rect">
            <a:avLst/>
          </a:prstGeom>
          <a:noFill/>
        </p:spPr>
        <p:txBody>
          <a:bodyPr wrap="square" lIns="91440" tIns="45720" rIns="91440" bIns="45720" anchor="t">
            <a:spAutoFit/>
          </a:bodyPr>
          <a:lstStyle/>
          <a:p>
            <a:r>
              <a:rPr lang="en-US" sz="3200" b="1">
                <a:latin typeface="Source Sans Pro"/>
                <a:ea typeface="Source Sans Pro"/>
              </a:rPr>
              <a:t>2-4 November 2026</a:t>
            </a:r>
            <a:br>
              <a:rPr lang="en-US" sz="3200">
                <a:latin typeface="Source Sans Pro" panose="020B0503030403020204" pitchFamily="34" charset="0"/>
              </a:rPr>
            </a:br>
            <a:r>
              <a:rPr lang="en-US" sz="3200">
                <a:latin typeface="Source Sans Pro"/>
                <a:ea typeface="Source Sans Pro"/>
              </a:rPr>
              <a:t>The Rep, Birmingham, and online</a:t>
            </a:r>
          </a:p>
          <a:p>
            <a:endParaRPr lang="en-US" sz="1800"/>
          </a:p>
        </p:txBody>
      </p:sp>
      <p:pic>
        <p:nvPicPr>
          <p:cNvPr id="3" name="Picture 2" descr="Photograph of a modern urban building complex featuring the Library of Birmingham with its distinctive circular metal lattice facade in gold and silver tones. Foreground includes a building labeled &quot;Rep&quot; with large windows and arched architectural details, highlighting a contrast between contemporary and mid-century design elements.">
            <a:extLst>
              <a:ext uri="{FF2B5EF4-FFF2-40B4-BE49-F238E27FC236}">
                <a16:creationId xmlns:a16="http://schemas.microsoft.com/office/drawing/2014/main" id="{1022E6CA-FD54-9E23-E052-B67CCEA88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052" y="1279032"/>
            <a:ext cx="3798658" cy="5318122"/>
          </a:xfrm>
          <a:prstGeom prst="rect">
            <a:avLst/>
          </a:prstGeom>
        </p:spPr>
      </p:pic>
      <p:sp>
        <p:nvSpPr>
          <p:cNvPr id="2" name="Title 1">
            <a:extLst>
              <a:ext uri="{FF2B5EF4-FFF2-40B4-BE49-F238E27FC236}">
                <a16:creationId xmlns:a16="http://schemas.microsoft.com/office/drawing/2014/main" id="{3300D464-4685-196A-2291-93BC51BD5720}"/>
              </a:ext>
            </a:extLst>
          </p:cNvPr>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2433323218"/>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FE823-3AF0-0944-98C3-14C0529F9D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374FE2-6B4D-2ACA-1609-023649D5C18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247" y="0"/>
            <a:ext cx="12189947" cy="6858000"/>
          </a:xfrm>
          <a:prstGeom prst="rect">
            <a:avLst/>
          </a:prstGeom>
        </p:spPr>
      </p:pic>
      <p:sp>
        <p:nvSpPr>
          <p:cNvPr id="4" name="TextBox 3">
            <a:extLst>
              <a:ext uri="{FF2B5EF4-FFF2-40B4-BE49-F238E27FC236}">
                <a16:creationId xmlns:a16="http://schemas.microsoft.com/office/drawing/2014/main" id="{2C4C9441-81ED-C684-5A3A-17250D606193}"/>
              </a:ext>
            </a:extLst>
          </p:cNvPr>
          <p:cNvSpPr txBox="1"/>
          <p:nvPr/>
        </p:nvSpPr>
        <p:spPr>
          <a:xfrm>
            <a:off x="478972" y="598434"/>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Cafe Entrance to the rep (ramped access)</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1E7F3484-6D4C-F12D-B4DF-7B90B22B9F27}"/>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347E077F-1133-39F5-CA77-840DF246E91F}"/>
              </a:ext>
            </a:extLst>
          </p:cNvPr>
          <p:cNvSpPr txBox="1"/>
          <p:nvPr/>
        </p:nvSpPr>
        <p:spPr>
          <a:xfrm>
            <a:off x="642257" y="1834029"/>
            <a:ext cx="3966573" cy="4154984"/>
          </a:xfrm>
          <a:prstGeom prst="rect">
            <a:avLst/>
          </a:prstGeom>
          <a:noFill/>
        </p:spPr>
        <p:txBody>
          <a:bodyPr wrap="square" lIns="91440" tIns="45720" rIns="91440" bIns="45720" rtlCol="0" anchor="t">
            <a:spAutoFit/>
          </a:bodyPr>
          <a:lstStyle/>
          <a:p>
            <a:r>
              <a:rPr lang="en-GB" sz="2400">
                <a:latin typeface="Source Sans Pro"/>
                <a:ea typeface="Source Sans Pro"/>
              </a:rPr>
              <a:t>Delegates can also enter the building via a ramped entrance – this is also at the front of the building on Centenary Square. </a:t>
            </a:r>
          </a:p>
          <a:p>
            <a:endParaRPr lang="en-GB" sz="2400">
              <a:latin typeface="Source Sans Pro" panose="020B0503030403020204" pitchFamily="34" charset="0"/>
              <a:ea typeface="Source Sans Pro" panose="020B0503030403020204" pitchFamily="34" charset="0"/>
            </a:endParaRPr>
          </a:p>
          <a:p>
            <a:r>
              <a:rPr lang="en-GB" sz="2400">
                <a:latin typeface="Source Sans Pro" panose="020B0503030403020204" pitchFamily="34" charset="0"/>
                <a:ea typeface="Source Sans Pro" panose="020B0503030403020204" pitchFamily="34" charset="0"/>
              </a:rPr>
              <a:t>The photograph to the right shows a yellow circle around  an automatic door. A curved ramp is visible to the left (detailed photo on next slide) </a:t>
            </a:r>
            <a:endParaRPr lang="en-US" sz="2400">
              <a:latin typeface="Source Sans Pro" panose="020B0503030403020204" pitchFamily="34" charset="0"/>
              <a:ea typeface="Source Sans Pro" panose="020B0503030403020204" pitchFamily="34" charset="0"/>
            </a:endParaRPr>
          </a:p>
        </p:txBody>
      </p:sp>
      <p:pic>
        <p:nvPicPr>
          <p:cNvPr id="8" name="Picture 7" descr="Photograph of a modern building entrance with multiple steps and black handrails leading to glass double doors, highlighted by a yellow oval. Blue ICC logos and signage for the International Chamber of Commerce are visible on the building facade and near the entrance.&#10;&#10;">
            <a:extLst>
              <a:ext uri="{FF2B5EF4-FFF2-40B4-BE49-F238E27FC236}">
                <a16:creationId xmlns:a16="http://schemas.microsoft.com/office/drawing/2014/main" id="{828FC1E2-F03A-F8C5-5BD5-044800CF5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087" y="1735251"/>
            <a:ext cx="6496288" cy="4060180"/>
          </a:xfrm>
          <a:prstGeom prst="rect">
            <a:avLst/>
          </a:prstGeom>
        </p:spPr>
      </p:pic>
    </p:spTree>
    <p:extLst>
      <p:ext uri="{BB962C8B-B14F-4D97-AF65-F5344CB8AC3E}">
        <p14:creationId xmlns:p14="http://schemas.microsoft.com/office/powerpoint/2010/main" val="3562051357"/>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2CCD-49DF-8DF5-5D1C-DCC4D0E19D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56F97D-0890-6B3C-FD09-435FF9BF4B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89947" cy="6858000"/>
          </a:xfrm>
          <a:prstGeom prst="rect">
            <a:avLst/>
          </a:prstGeom>
        </p:spPr>
      </p:pic>
      <p:sp>
        <p:nvSpPr>
          <p:cNvPr id="4" name="TextBox 3">
            <a:extLst>
              <a:ext uri="{FF2B5EF4-FFF2-40B4-BE49-F238E27FC236}">
                <a16:creationId xmlns:a16="http://schemas.microsoft.com/office/drawing/2014/main" id="{B6B5C1B1-2DBD-2565-9440-759CBA1CDEA3}"/>
              </a:ext>
            </a:extLst>
          </p:cNvPr>
          <p:cNvSpPr txBox="1"/>
          <p:nvPr/>
        </p:nvSpPr>
        <p:spPr>
          <a:xfrm>
            <a:off x="478972" y="598434"/>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Cafe Entrance to the rep (ramped access)</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9E6C84BE-025E-A42D-7606-39A01EE1D119}"/>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97A9132B-D052-9219-007A-EFF05451788A}"/>
              </a:ext>
            </a:extLst>
          </p:cNvPr>
          <p:cNvSpPr txBox="1"/>
          <p:nvPr/>
        </p:nvSpPr>
        <p:spPr>
          <a:xfrm>
            <a:off x="540059" y="2162677"/>
            <a:ext cx="3712573" cy="1938992"/>
          </a:xfrm>
          <a:prstGeom prst="rect">
            <a:avLst/>
          </a:prstGeom>
          <a:noFill/>
        </p:spPr>
        <p:txBody>
          <a:bodyPr wrap="square" rtlCol="0">
            <a:spAutoFit/>
          </a:bodyPr>
          <a:lstStyle/>
          <a:p>
            <a:endParaRPr lang="en-GB" sz="2400">
              <a:latin typeface="Source Sans Pro" panose="020B0503030403020204" pitchFamily="34" charset="0"/>
              <a:ea typeface="Source Sans Pro" panose="020B0503030403020204" pitchFamily="34" charset="0"/>
            </a:endParaRPr>
          </a:p>
          <a:p>
            <a:endParaRPr lang="en-GB" sz="2400">
              <a:latin typeface="Source Sans Pro" panose="020B0503030403020204" pitchFamily="34" charset="0"/>
              <a:ea typeface="Source Sans Pro" panose="020B0503030403020204" pitchFamily="34" charset="0"/>
            </a:endParaRPr>
          </a:p>
          <a:p>
            <a:r>
              <a:rPr lang="en-GB" sz="2400">
                <a:latin typeface="Source Sans Pro" panose="020B0503030403020204" pitchFamily="34" charset="0"/>
                <a:ea typeface="Source Sans Pro" panose="020B0503030403020204" pitchFamily="34" charset="0"/>
              </a:rPr>
              <a:t>The photograph to the right shows the curved ramp in more detail. </a:t>
            </a:r>
            <a:endParaRPr lang="en-US" sz="2400">
              <a:latin typeface="Source Sans Pro" panose="020B0503030403020204" pitchFamily="34" charset="0"/>
              <a:ea typeface="Source Sans Pro" panose="020B0503030403020204" pitchFamily="34" charset="0"/>
            </a:endParaRPr>
          </a:p>
        </p:txBody>
      </p:sp>
      <p:pic>
        <p:nvPicPr>
          <p:cNvPr id="3" name="Picture 2" descr="Photograph of an outdoor wheelchair-accessible ramp with black handrails on both sides and a narrow planter filled with dried leaves running down the center. The ramp is constructed with gray stone tiles and concrete walls, leading up to a higher level near a building entrance.&#10;">
            <a:extLst>
              <a:ext uri="{FF2B5EF4-FFF2-40B4-BE49-F238E27FC236}">
                <a16:creationId xmlns:a16="http://schemas.microsoft.com/office/drawing/2014/main" id="{0B2D98C5-FC89-6A43-C313-46B262022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318" y="1564243"/>
            <a:ext cx="7091173" cy="4431983"/>
          </a:xfrm>
          <a:prstGeom prst="rect">
            <a:avLst/>
          </a:prstGeom>
        </p:spPr>
      </p:pic>
    </p:spTree>
    <p:extLst>
      <p:ext uri="{BB962C8B-B14F-4D97-AF65-F5344CB8AC3E}">
        <p14:creationId xmlns:p14="http://schemas.microsoft.com/office/powerpoint/2010/main" val="1251487913"/>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A6E14-3AFD-C67F-6D60-D9A75B61BA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A013F2-F8D8-F046-F83B-8CF4D8F262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5D95381B-438D-38D4-7503-B64523410B88}"/>
              </a:ext>
            </a:extLst>
          </p:cNvPr>
          <p:cNvSpPr txBox="1"/>
          <p:nvPr/>
        </p:nvSpPr>
        <p:spPr>
          <a:xfrm>
            <a:off x="478972" y="598434"/>
            <a:ext cx="11070771" cy="1323439"/>
          </a:xfrm>
          <a:prstGeom prst="rect">
            <a:avLst/>
          </a:prstGeom>
          <a:noFill/>
        </p:spPr>
        <p:txBody>
          <a:bodyPr wrap="square" rtlCol="0">
            <a:spAutoFit/>
          </a:bodyPr>
          <a:lstStyle/>
          <a:p>
            <a:r>
              <a:rPr lang="en-US" sz="4000" b="1">
                <a:latin typeface="Source Sans Pro" panose="020B0503030403020204" pitchFamily="34" charset="0"/>
              </a:rPr>
              <a:t>Conference 2026: Cafe (non-level area) </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C48F7E2E-B058-3807-6B6F-DCA28D38CCC3}"/>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CF345257-DD0B-D29B-7421-6BAF1EA3DA53}"/>
              </a:ext>
            </a:extLst>
          </p:cNvPr>
          <p:cNvSpPr txBox="1"/>
          <p:nvPr/>
        </p:nvSpPr>
        <p:spPr>
          <a:xfrm>
            <a:off x="719347" y="2196868"/>
            <a:ext cx="3123309" cy="3477875"/>
          </a:xfrm>
          <a:prstGeom prst="rect">
            <a:avLst/>
          </a:prstGeom>
          <a:noFill/>
        </p:spPr>
        <p:txBody>
          <a:bodyPr wrap="square" rtlCol="0">
            <a:spAutoFit/>
          </a:bodyPr>
          <a:lstStyle/>
          <a:p>
            <a:r>
              <a:rPr lang="en-GB" sz="2000">
                <a:latin typeface="Source Sans Pro" panose="020B0503030403020204" pitchFamily="34" charset="0"/>
                <a:ea typeface="Source Sans Pro" panose="020B0503030403020204" pitchFamily="34" charset="0"/>
              </a:rPr>
              <a:t>Once inside, you’ll be in the cafe area – this will be used throughout Conference for informal networking and catering</a:t>
            </a:r>
          </a:p>
          <a:p>
            <a:endParaRPr lang="en-GB" sz="2000">
              <a:latin typeface="Source Sans Pro" panose="020B0503030403020204" pitchFamily="34" charset="0"/>
              <a:ea typeface="Source Sans Pro" panose="020B0503030403020204" pitchFamily="34" charset="0"/>
            </a:endParaRPr>
          </a:p>
          <a:p>
            <a:r>
              <a:rPr lang="en-GB" sz="2000">
                <a:latin typeface="Source Sans Pro" panose="020B0503030403020204" pitchFamily="34" charset="0"/>
                <a:ea typeface="Source Sans Pro" panose="020B0503030403020204" pitchFamily="34" charset="0"/>
              </a:rPr>
              <a:t>The cafe area is not completely level – however, a lift is available if people are unable to use the steps (see next slide)</a:t>
            </a:r>
            <a:endParaRPr lang="en-US" sz="2000">
              <a:latin typeface="Source Sans Pro" panose="020B0503030403020204" pitchFamily="34" charset="0"/>
              <a:ea typeface="Source Sans Pro" panose="020B0503030403020204" pitchFamily="34" charset="0"/>
            </a:endParaRPr>
          </a:p>
        </p:txBody>
      </p:sp>
      <p:pic>
        <p:nvPicPr>
          <p:cNvPr id="8" name="Picture 7" descr="Photograph of a modern indoor seating area in a commercial space featuring glass partitions with circular cutouts and multiple tables with chairs. ">
            <a:extLst>
              <a:ext uri="{FF2B5EF4-FFF2-40B4-BE49-F238E27FC236}">
                <a16:creationId xmlns:a16="http://schemas.microsoft.com/office/drawing/2014/main" id="{746DE3B6-CF6A-0389-298B-41EB64A25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746" y="1821846"/>
            <a:ext cx="7411259" cy="4632037"/>
          </a:xfrm>
          <a:prstGeom prst="rect">
            <a:avLst/>
          </a:prstGeom>
        </p:spPr>
      </p:pic>
    </p:spTree>
    <p:extLst>
      <p:ext uri="{BB962C8B-B14F-4D97-AF65-F5344CB8AC3E}">
        <p14:creationId xmlns:p14="http://schemas.microsoft.com/office/powerpoint/2010/main" val="1105304401"/>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64A44-3939-9C38-0B53-BBC52E98F4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7E8B0B-C614-3C96-DDB0-5850F22133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FAF0BFE0-4FD9-E6AE-ACD8-104E56989534}"/>
              </a:ext>
            </a:extLst>
          </p:cNvPr>
          <p:cNvSpPr txBox="1"/>
          <p:nvPr/>
        </p:nvSpPr>
        <p:spPr>
          <a:xfrm>
            <a:off x="478972" y="598434"/>
            <a:ext cx="11070771" cy="1323439"/>
          </a:xfrm>
          <a:prstGeom prst="rect">
            <a:avLst/>
          </a:prstGeom>
          <a:noFill/>
        </p:spPr>
        <p:txBody>
          <a:bodyPr wrap="square" rtlCol="0">
            <a:spAutoFit/>
          </a:bodyPr>
          <a:lstStyle/>
          <a:p>
            <a:r>
              <a:rPr lang="en-US" sz="4000" b="1">
                <a:latin typeface="Source Sans Pro" panose="020B0503030403020204" pitchFamily="34" charset="0"/>
              </a:rPr>
              <a:t>Conference 2026: Cafe lift</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646A046D-0640-D554-236B-966914428030}"/>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3FC0DE52-E3BF-ADD7-AD2D-640D93712974}"/>
              </a:ext>
            </a:extLst>
          </p:cNvPr>
          <p:cNvSpPr txBox="1"/>
          <p:nvPr/>
        </p:nvSpPr>
        <p:spPr>
          <a:xfrm>
            <a:off x="719347" y="2196868"/>
            <a:ext cx="3123309" cy="1631216"/>
          </a:xfrm>
          <a:prstGeom prst="rect">
            <a:avLst/>
          </a:prstGeom>
          <a:noFill/>
        </p:spPr>
        <p:txBody>
          <a:bodyPr wrap="square" rtlCol="0">
            <a:spAutoFit/>
          </a:bodyPr>
          <a:lstStyle/>
          <a:p>
            <a:r>
              <a:rPr lang="en-GB" sz="2000">
                <a:latin typeface="Source Sans Pro" panose="020B0503030403020204" pitchFamily="34" charset="0"/>
                <a:ea typeface="Source Sans Pro" panose="020B0503030403020204" pitchFamily="34" charset="0"/>
              </a:rPr>
              <a:t>The photograph to the right shows the lift in the cafe. </a:t>
            </a:r>
          </a:p>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pic>
        <p:nvPicPr>
          <p:cNvPr id="3" name="Picture 2" descr="Photograph of a modern interior space featuring an elevator with wood-paneled walls and a polished floor. The area includes seating with leather chairs, overhead track lighting, and large windows providing natural light.">
            <a:extLst>
              <a:ext uri="{FF2B5EF4-FFF2-40B4-BE49-F238E27FC236}">
                <a16:creationId xmlns:a16="http://schemas.microsoft.com/office/drawing/2014/main" id="{A8326DDF-6D69-7086-6160-896192A2E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860" y="1672760"/>
            <a:ext cx="6542840" cy="4089275"/>
          </a:xfrm>
          <a:prstGeom prst="rect">
            <a:avLst/>
          </a:prstGeom>
        </p:spPr>
      </p:pic>
    </p:spTree>
    <p:extLst>
      <p:ext uri="{BB962C8B-B14F-4D97-AF65-F5344CB8AC3E}">
        <p14:creationId xmlns:p14="http://schemas.microsoft.com/office/powerpoint/2010/main" val="928699378"/>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6B1D5-995F-08B7-747B-CB8BAD2110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69E97C-D652-85C5-BF7A-E92B918AD40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B0E5E176-7A59-C5DB-8ABC-B9B1D3806228}"/>
              </a:ext>
            </a:extLst>
          </p:cNvPr>
          <p:cNvSpPr txBox="1"/>
          <p:nvPr/>
        </p:nvSpPr>
        <p:spPr>
          <a:xfrm>
            <a:off x="478972" y="598434"/>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Floor Plan (ground floor)</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E695B48E-91EA-74A9-7B89-65E627C77B66}"/>
              </a:ext>
              <a:ext uri="{C183D7F6-B498-43B3-948B-1728B52AA6E4}">
                <adec:decorative xmlns:adec="http://schemas.microsoft.com/office/drawing/2017/decorative" val="1"/>
              </a:ext>
            </a:extLst>
          </p:cNvPr>
          <p:cNvSpPr txBox="1"/>
          <p:nvPr/>
        </p:nvSpPr>
        <p:spPr>
          <a:xfrm>
            <a:off x="647700" y="1677384"/>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48A934CE-E0BF-2A65-5489-A63164808DCB}"/>
              </a:ext>
            </a:extLst>
          </p:cNvPr>
          <p:cNvSpPr txBox="1"/>
          <p:nvPr/>
        </p:nvSpPr>
        <p:spPr>
          <a:xfrm>
            <a:off x="520228" y="1677384"/>
            <a:ext cx="3516084" cy="4154984"/>
          </a:xfrm>
          <a:prstGeom prst="rect">
            <a:avLst/>
          </a:prstGeom>
          <a:noFill/>
        </p:spPr>
        <p:txBody>
          <a:bodyPr wrap="square" rtlCol="0">
            <a:spAutoFit/>
          </a:bodyPr>
          <a:lstStyle/>
          <a:p>
            <a:r>
              <a:rPr lang="en-GB" sz="3200" dirty="0">
                <a:latin typeface="Source Sans Pro" panose="020B0503030403020204" pitchFamily="34" charset="0"/>
                <a:ea typeface="Source Sans Pro" panose="020B0503030403020204" pitchFamily="34" charset="0"/>
              </a:rPr>
              <a:t>The photograph to the right is a floor plan of the ground floor of the Rep – this includes where toilets, lifts and stairs are located. </a:t>
            </a:r>
          </a:p>
          <a:p>
            <a:endParaRPr lang="en-GB" sz="2000" dirty="0">
              <a:latin typeface="Source Sans Pro" panose="020B0503030403020204" pitchFamily="34" charset="0"/>
              <a:ea typeface="Source Sans Pro" panose="020B0503030403020204" pitchFamily="34" charset="0"/>
            </a:endParaRPr>
          </a:p>
          <a:p>
            <a:endParaRPr lang="en-US" sz="2000" dirty="0">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A5BFA864-16DD-FCBC-21C6-03D39FEA2A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13833" y="1732953"/>
            <a:ext cx="7635460" cy="4288336"/>
          </a:xfrm>
          <a:prstGeom prst="rect">
            <a:avLst/>
          </a:prstGeom>
        </p:spPr>
      </p:pic>
    </p:spTree>
    <p:extLst>
      <p:ext uri="{BB962C8B-B14F-4D97-AF65-F5344CB8AC3E}">
        <p14:creationId xmlns:p14="http://schemas.microsoft.com/office/powerpoint/2010/main" val="203263077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BB88-6009-3E67-28BD-510A299CAD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FC70881-0553-ED6C-B509-2CA145BE52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BA1A763F-2145-B45F-DECB-E25E17D6601D}"/>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The foyer(ground floor)</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FC5D2BE4-D6A8-143B-3400-35395C0F9E86}"/>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C30B2F25-5BB1-3A30-EE6F-6A73F62B7785}"/>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pic>
        <p:nvPicPr>
          <p:cNvPr id="11" name="Picture 10" descr="Photograph of a modern, spacious lobby area featuring a reception desk with digital screens and informational signs. The space includes tiled flooring, a staircase leading to an upper level, and a roped-off queue area">
            <a:extLst>
              <a:ext uri="{FF2B5EF4-FFF2-40B4-BE49-F238E27FC236}">
                <a16:creationId xmlns:a16="http://schemas.microsoft.com/office/drawing/2014/main" id="{BB9102A3-8D7C-9264-0778-B334608F6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653" y="2133673"/>
            <a:ext cx="7547536" cy="4245178"/>
          </a:xfrm>
          <a:prstGeom prst="rect">
            <a:avLst/>
          </a:prstGeom>
        </p:spPr>
      </p:pic>
      <p:sp>
        <p:nvSpPr>
          <p:cNvPr id="12" name="TextBox 11">
            <a:extLst>
              <a:ext uri="{FF2B5EF4-FFF2-40B4-BE49-F238E27FC236}">
                <a16:creationId xmlns:a16="http://schemas.microsoft.com/office/drawing/2014/main" id="{9E3CB5BA-D2D3-548D-E9FA-FEE4BCEFA79C}"/>
              </a:ext>
            </a:extLst>
          </p:cNvPr>
          <p:cNvSpPr txBox="1"/>
          <p:nvPr/>
        </p:nvSpPr>
        <p:spPr>
          <a:xfrm>
            <a:off x="514350" y="2196868"/>
            <a:ext cx="3615763" cy="3477875"/>
          </a:xfrm>
          <a:prstGeom prst="rect">
            <a:avLst/>
          </a:prstGeom>
          <a:noFill/>
        </p:spPr>
        <p:txBody>
          <a:bodyPr wrap="square" lIns="91440" tIns="45720" rIns="91440" bIns="45720" rtlCol="0" anchor="t">
            <a:spAutoFit/>
          </a:bodyPr>
          <a:lstStyle/>
          <a:p>
            <a:r>
              <a:rPr lang="en-GB" sz="2000" dirty="0">
                <a:latin typeface="Source Sans Pro"/>
                <a:ea typeface="Source Sans Pro"/>
              </a:rPr>
              <a:t>The Rep Foyer runs from the Reception all the way along the building – from this area, you’ll be able to gain access to some of the session rooms as well as stairs or a lift to the cafe and mezzanine level.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a:ea typeface="Source Sans Pro"/>
              </a:rPr>
              <a:t>The photograph to the right includes a bar area which is where lunch will be served</a:t>
            </a:r>
            <a:endParaRPr lang="en-US" sz="2000" dirty="0">
              <a:latin typeface="Source Sans Pro"/>
              <a:ea typeface="Source Sans Pro"/>
            </a:endParaRPr>
          </a:p>
        </p:txBody>
      </p:sp>
    </p:spTree>
    <p:extLst>
      <p:ext uri="{BB962C8B-B14F-4D97-AF65-F5344CB8AC3E}">
        <p14:creationId xmlns:p14="http://schemas.microsoft.com/office/powerpoint/2010/main" val="3084352097"/>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BD1F-9EB5-2306-C870-DB824A04CC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0655EA-2AFA-2F5A-63E2-F858B11DE1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A44DBC1D-F62D-CA5D-5885-688074645BA0}"/>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Cafe (ground floor)</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1FE1C992-37D2-0374-1E01-DFFE37B6CECE}"/>
              </a:ext>
              <a:ext uri="{C183D7F6-B498-43B3-948B-1728B52AA6E4}">
                <adec:decorative xmlns:adec="http://schemas.microsoft.com/office/drawing/2017/decorative" val="1"/>
              </a:ext>
            </a:extLst>
          </p:cNvPr>
          <p:cNvSpPr txBox="1"/>
          <p:nvPr/>
        </p:nvSpPr>
        <p:spPr>
          <a:xfrm>
            <a:off x="-1" y="1485566"/>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733A2779-52C6-A9CB-A4BA-BB6CC8206A34}"/>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1E988E63-7EE4-1FC1-1283-27C25F33CD08}"/>
              </a:ext>
            </a:extLst>
          </p:cNvPr>
          <p:cNvSpPr txBox="1"/>
          <p:nvPr/>
        </p:nvSpPr>
        <p:spPr>
          <a:xfrm>
            <a:off x="560614" y="2159639"/>
            <a:ext cx="3615763" cy="3970318"/>
          </a:xfrm>
          <a:prstGeom prst="rect">
            <a:avLst/>
          </a:prstGeom>
          <a:noFill/>
        </p:spPr>
        <p:txBody>
          <a:bodyPr wrap="square" lIns="91440" tIns="45720" rIns="91440" bIns="45720" rtlCol="0" anchor="t">
            <a:spAutoFit/>
          </a:bodyPr>
          <a:lstStyle/>
          <a:p>
            <a:r>
              <a:rPr lang="en-GB" sz="2100" dirty="0">
                <a:latin typeface="Source Sans Pro"/>
                <a:ea typeface="Source Sans Pro"/>
              </a:rPr>
              <a:t>The cafe is a mixed-level area that will be open for delegates to use – there are lots of tables and chairs as well as plugs to charge laptops or phones. </a:t>
            </a:r>
          </a:p>
          <a:p>
            <a:endParaRPr lang="en-GB" sz="2100" dirty="0">
              <a:latin typeface="Source Sans Pro" panose="020B0503030403020204" pitchFamily="34" charset="0"/>
              <a:ea typeface="Source Sans Pro" panose="020B0503030403020204" pitchFamily="34" charset="0"/>
            </a:endParaRPr>
          </a:p>
          <a:p>
            <a:r>
              <a:rPr lang="en-GB" sz="2100" dirty="0">
                <a:latin typeface="Source Sans Pro"/>
                <a:ea typeface="Source Sans Pro"/>
              </a:rPr>
              <a:t>Please note that the cafe is not level – there are some steps that connect separate areas. There is a lift that can be used for those unable to use the stairs (see photo on slide 13). </a:t>
            </a:r>
            <a:endParaRPr lang="en-US" sz="2100" dirty="0">
              <a:latin typeface="Source Sans Pro"/>
              <a:ea typeface="Source Sans Pro"/>
            </a:endParaRPr>
          </a:p>
        </p:txBody>
      </p:sp>
      <p:pic>
        <p:nvPicPr>
          <p:cNvPr id="9" name="Picture 8" descr="Photograph of a modern cafe interior featuring a long row of tables and chairs separated by glass partitions with black metal frames. The space includes arched windows on one side, wooden paneling on the opposite wall, and a counter area in the background, highlighting a clean and spacious design with natural light.">
            <a:extLst>
              <a:ext uri="{FF2B5EF4-FFF2-40B4-BE49-F238E27FC236}">
                <a16:creationId xmlns:a16="http://schemas.microsoft.com/office/drawing/2014/main" id="{E30FE285-274A-0639-B4A7-A37FEBD6F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991" y="2196868"/>
            <a:ext cx="7622134" cy="4287136"/>
          </a:xfrm>
          <a:prstGeom prst="rect">
            <a:avLst/>
          </a:prstGeom>
        </p:spPr>
      </p:pic>
    </p:spTree>
    <p:extLst>
      <p:ext uri="{BB962C8B-B14F-4D97-AF65-F5344CB8AC3E}">
        <p14:creationId xmlns:p14="http://schemas.microsoft.com/office/powerpoint/2010/main" val="1777411580"/>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5ED8E-F35E-1A0A-FC51-CE56612388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EA93E7-B436-F41A-6019-5D267DC1CB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89947" cy="6858000"/>
          </a:xfrm>
          <a:prstGeom prst="rect">
            <a:avLst/>
          </a:prstGeom>
        </p:spPr>
      </p:pic>
      <p:sp>
        <p:nvSpPr>
          <p:cNvPr id="4" name="TextBox 3">
            <a:extLst>
              <a:ext uri="{FF2B5EF4-FFF2-40B4-BE49-F238E27FC236}">
                <a16:creationId xmlns:a16="http://schemas.microsoft.com/office/drawing/2014/main" id="{93941859-E40C-C918-E6BF-0F7396165485}"/>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Floor plan (mezzanine level 1)</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1F8163E5-A27C-7DB5-1FF0-0A1E01F196B0}"/>
              </a:ext>
              <a:ext uri="{C183D7F6-B498-43B3-948B-1728B52AA6E4}">
                <adec:decorative xmlns:adec="http://schemas.microsoft.com/office/drawing/2017/decorative" val="1"/>
              </a:ext>
            </a:extLst>
          </p:cNvPr>
          <p:cNvSpPr txBox="1"/>
          <p:nvPr/>
        </p:nvSpPr>
        <p:spPr>
          <a:xfrm>
            <a:off x="688520" y="1503840"/>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53C1DAE2-323F-FF0A-5480-477EEDA12D41}"/>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9FC594D6-80FB-5EF5-E206-5066A48DBC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00821" y="1776378"/>
            <a:ext cx="7810871" cy="4413898"/>
          </a:xfrm>
          <a:prstGeom prst="rect">
            <a:avLst/>
          </a:prstGeom>
        </p:spPr>
      </p:pic>
      <p:sp>
        <p:nvSpPr>
          <p:cNvPr id="8" name="TextBox 7">
            <a:extLst>
              <a:ext uri="{FF2B5EF4-FFF2-40B4-BE49-F238E27FC236}">
                <a16:creationId xmlns:a16="http://schemas.microsoft.com/office/drawing/2014/main" id="{04EF3540-DECD-897B-C66A-43537D5E0DAF}"/>
              </a:ext>
            </a:extLst>
          </p:cNvPr>
          <p:cNvSpPr txBox="1"/>
          <p:nvPr/>
        </p:nvSpPr>
        <p:spPr>
          <a:xfrm>
            <a:off x="560614" y="1735203"/>
            <a:ext cx="3282042" cy="4154984"/>
          </a:xfrm>
          <a:prstGeom prst="rect">
            <a:avLst/>
          </a:prstGeom>
          <a:noFill/>
        </p:spPr>
        <p:txBody>
          <a:bodyPr wrap="square">
            <a:spAutoFit/>
          </a:bodyPr>
          <a:lstStyle/>
          <a:p>
            <a:r>
              <a:rPr lang="en-GB" sz="2400" dirty="0">
                <a:latin typeface="Source Sans Pro" panose="020B0503030403020204" pitchFamily="34" charset="0"/>
                <a:ea typeface="Source Sans Pro" panose="020B0503030403020204" pitchFamily="34" charset="0"/>
              </a:rPr>
              <a:t>The photograph to the right is a floor plan of the first floor of the Rep – known as the mezzanine. This is a walk-through area where we will have table-top displays from our sponsors as well as seating and networking spaces. </a:t>
            </a:r>
            <a:endParaRPr lang="en-US" sz="2400" dirty="0"/>
          </a:p>
        </p:txBody>
      </p:sp>
    </p:spTree>
    <p:extLst>
      <p:ext uri="{BB962C8B-B14F-4D97-AF65-F5344CB8AC3E}">
        <p14:creationId xmlns:p14="http://schemas.microsoft.com/office/powerpoint/2010/main" val="268484212"/>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EABB2-04B5-A25D-43E9-C4A7BE022A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D74E49-7071-AE76-218D-7DC26B4862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E392D1AE-E120-4E08-2695-02AB2A4721FE}"/>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Mezzanine (level 1)</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CDE34EDB-913B-6C72-0936-49AB14375D25}"/>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FF455611-8A8E-F255-BC3B-2CCE808C7335}"/>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DF0A33D6-33CF-A2A4-F6F2-AB99DD5519BE}"/>
              </a:ext>
            </a:extLst>
          </p:cNvPr>
          <p:cNvSpPr txBox="1"/>
          <p:nvPr/>
        </p:nvSpPr>
        <p:spPr>
          <a:xfrm>
            <a:off x="356070" y="2134457"/>
            <a:ext cx="3615763" cy="3785652"/>
          </a:xfrm>
          <a:prstGeom prst="rect">
            <a:avLst/>
          </a:prstGeom>
          <a:noFill/>
        </p:spPr>
        <p:txBody>
          <a:bodyPr wrap="square" lIns="91440" tIns="45720" rIns="91440" bIns="45720" rtlCol="0" anchor="t">
            <a:spAutoFit/>
          </a:bodyPr>
          <a:lstStyle/>
          <a:p>
            <a:r>
              <a:rPr lang="en-GB" sz="2000" dirty="0">
                <a:latin typeface="Source Sans Pro" panose="020B0503030403020204" pitchFamily="34" charset="0"/>
                <a:ea typeface="Source Sans Pro" panose="020B0503030403020204" pitchFamily="34" charset="0"/>
              </a:rPr>
              <a:t>On the first floor, there is a light-filled mezzanine – it runs above the cafe area.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We will have our tabletop displays from sponsors in this area as well as tables for networking.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a:ea typeface="Source Sans Pro"/>
              </a:rPr>
              <a:t>This area can be accessed via two staircases from ground level or a lift.</a:t>
            </a:r>
            <a:endParaRPr lang="en-US" sz="2000" dirty="0">
              <a:latin typeface="Source Sans Pro" panose="020B0503030403020204" pitchFamily="34" charset="0"/>
              <a:ea typeface="Source Sans Pro" panose="020B0503030403020204" pitchFamily="34" charset="0"/>
            </a:endParaRPr>
          </a:p>
        </p:txBody>
      </p:sp>
      <p:pic>
        <p:nvPicPr>
          <p:cNvPr id="10" name="Picture 9" descr="Photograph of a modern interior hallway featuring large curved windows on the left and a long reception desk with a light blue front on the right. The floor has a geometric pattern in red, gray, and white, with black cylindrical tables positioned near each window, creating a spacious and stylish environment.">
            <a:extLst>
              <a:ext uri="{FF2B5EF4-FFF2-40B4-BE49-F238E27FC236}">
                <a16:creationId xmlns:a16="http://schemas.microsoft.com/office/drawing/2014/main" id="{2CF9CFA1-5B0E-1F2D-69A3-EB84A5B12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011" y="2096428"/>
            <a:ext cx="7779589" cy="4375699"/>
          </a:xfrm>
          <a:prstGeom prst="rect">
            <a:avLst/>
          </a:prstGeom>
        </p:spPr>
      </p:pic>
    </p:spTree>
    <p:extLst>
      <p:ext uri="{BB962C8B-B14F-4D97-AF65-F5344CB8AC3E}">
        <p14:creationId xmlns:p14="http://schemas.microsoft.com/office/powerpoint/2010/main" val="3372155865"/>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C63E-2626-C3DA-527A-2852B69B9F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1DFDB3-6259-FFC3-AE27-6233327121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6BAA0287-426D-8EC9-5BFE-E3368A68AC2F}"/>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Guide to the session rooms at The Rep (the House)</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D70ABD87-1BD6-D8BC-98B2-E47BA7EDAFFC}"/>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526EB2EC-5083-7230-3A69-06EA1C6E9FCC}"/>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8D6B0438-857A-D6EA-CC32-7B74C584460E}"/>
              </a:ext>
            </a:extLst>
          </p:cNvPr>
          <p:cNvSpPr txBox="1"/>
          <p:nvPr/>
        </p:nvSpPr>
        <p:spPr>
          <a:xfrm>
            <a:off x="648010" y="2196868"/>
            <a:ext cx="5303778" cy="4431983"/>
          </a:xfrm>
          <a:prstGeom prst="rect">
            <a:avLst/>
          </a:prstGeom>
          <a:noFill/>
        </p:spPr>
        <p:txBody>
          <a:bodyPr wrap="square" lIns="91440" tIns="45720" rIns="91440" bIns="45720" rtlCol="0" anchor="t">
            <a:spAutoFit/>
          </a:bodyPr>
          <a:lstStyle/>
          <a:p>
            <a:r>
              <a:rPr lang="en-GB" sz="1900" dirty="0">
                <a:latin typeface="Source Sans Pro"/>
                <a:ea typeface="Source Sans Pro"/>
              </a:rPr>
              <a:t>The House is the Rep's main theatre – </a:t>
            </a:r>
            <a:r>
              <a:rPr lang="en-US" sz="1900" dirty="0">
                <a:latin typeface="Source Sans Pro"/>
                <a:ea typeface="Source Sans Pro"/>
              </a:rPr>
              <a:t>it seats up to 820 in tiered, fixed theatre-style seating.</a:t>
            </a:r>
          </a:p>
          <a:p>
            <a:endParaRPr lang="en-US" sz="1900" dirty="0">
              <a:latin typeface="Source Sans Pro" panose="020B0503030403020204" pitchFamily="34" charset="0"/>
              <a:ea typeface="Source Sans Pro" panose="020B0503030403020204" pitchFamily="34" charset="0"/>
            </a:endParaRPr>
          </a:p>
          <a:p>
            <a:r>
              <a:rPr lang="en-US" sz="1900" dirty="0">
                <a:latin typeface="Source Sans Pro" panose="020B0503030403020204" pitchFamily="34" charset="0"/>
                <a:ea typeface="Source Sans Pro" panose="020B0503030403020204" pitchFamily="34" charset="0"/>
              </a:rPr>
              <a:t>There is a dedicated seating areas for about five wheelchair users close to the stage, and priority seating at the end of rows for whoever requires these. </a:t>
            </a:r>
          </a:p>
          <a:p>
            <a:endParaRPr lang="en-US" sz="1900" dirty="0">
              <a:latin typeface="Source Sans Pro" panose="020B0503030403020204" pitchFamily="34" charset="0"/>
              <a:ea typeface="Source Sans Pro" panose="020B0503030403020204" pitchFamily="34" charset="0"/>
            </a:endParaRPr>
          </a:p>
          <a:p>
            <a:r>
              <a:rPr lang="en-US" sz="1900" dirty="0">
                <a:latin typeface="Source Sans Pro" panose="020B0503030403020204" pitchFamily="34" charset="0"/>
                <a:ea typeface="Source Sans Pro" panose="020B0503030403020204" pitchFamily="34" charset="0"/>
              </a:rPr>
              <a:t>Please note this space is tiered – staff will be hand to support your access to the room if required.</a:t>
            </a:r>
          </a:p>
          <a:p>
            <a:endParaRPr lang="en-US" sz="1900" dirty="0">
              <a:latin typeface="Source Sans Pro" panose="020B0503030403020204" pitchFamily="34" charset="0"/>
              <a:ea typeface="Source Sans Pro" panose="020B0503030403020204" pitchFamily="34" charset="0"/>
            </a:endParaRPr>
          </a:p>
          <a:p>
            <a:r>
              <a:rPr lang="en-US" sz="1900" dirty="0">
                <a:latin typeface="Source Sans Pro" panose="020B0503030403020204" pitchFamily="34" charset="0"/>
                <a:ea typeface="Source Sans Pro" panose="020B0503030403020204" pitchFamily="34" charset="0"/>
              </a:rPr>
              <a:t>Sessions in this room will include AI captions, and will also be streamed for online delegates and recorded</a:t>
            </a:r>
            <a:r>
              <a:rPr lang="en-US" dirty="0">
                <a:latin typeface="Source Sans Pro" panose="020B0503030403020204" pitchFamily="34" charset="0"/>
                <a:ea typeface="Source Sans Pro" panose="020B0503030403020204" pitchFamily="34" charset="0"/>
              </a:rPr>
              <a:t>.</a:t>
            </a:r>
          </a:p>
          <a:p>
            <a:endParaRPr lang="en-US" sz="1600" dirty="0">
              <a:latin typeface="Source Sans Pro" panose="020B0503030403020204" pitchFamily="34" charset="0"/>
              <a:ea typeface="Source Sans Pro" panose="020B0503030403020204" pitchFamily="34" charset="0"/>
            </a:endParaRPr>
          </a:p>
        </p:txBody>
      </p:sp>
      <p:pic>
        <p:nvPicPr>
          <p:cNvPr id="3" name="Picture 2" descr="Photograph of a large empty theater auditorium featuring rows of beige seats facing a stage with red curtains and a large screen displaying a classic TV test pattern. ">
            <a:extLst>
              <a:ext uri="{FF2B5EF4-FFF2-40B4-BE49-F238E27FC236}">
                <a16:creationId xmlns:a16="http://schemas.microsoft.com/office/drawing/2014/main" id="{463BD0E1-5A39-809E-7BD5-3C4E201F1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051" y="2196868"/>
            <a:ext cx="5913641" cy="4435231"/>
          </a:xfrm>
          <a:prstGeom prst="rect">
            <a:avLst/>
          </a:prstGeom>
        </p:spPr>
      </p:pic>
    </p:spTree>
    <p:extLst>
      <p:ext uri="{BB962C8B-B14F-4D97-AF65-F5344CB8AC3E}">
        <p14:creationId xmlns:p14="http://schemas.microsoft.com/office/powerpoint/2010/main" val="3801897615"/>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E1A16-4E76-F3F3-7674-39D07345D0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1CC4B0-5E25-EF76-6D5A-37C69F160B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20F81329-BF04-C5B0-41A6-7B3E37DFDA62}"/>
              </a:ext>
            </a:extLst>
          </p:cNvPr>
          <p:cNvSpPr txBox="1"/>
          <p:nvPr/>
        </p:nvSpPr>
        <p:spPr>
          <a:xfrm>
            <a:off x="478972" y="598434"/>
            <a:ext cx="12072257" cy="1323439"/>
          </a:xfrm>
          <a:prstGeom prst="rect">
            <a:avLst/>
          </a:prstGeom>
          <a:noFill/>
        </p:spPr>
        <p:txBody>
          <a:bodyPr wrap="square" rtlCol="0">
            <a:spAutoFit/>
          </a:bodyPr>
          <a:lstStyle/>
          <a:p>
            <a:r>
              <a:rPr lang="en-US" sz="4000" b="1">
                <a:latin typeface="Source Sans Pro" panose="020B0503030403020204" pitchFamily="34" charset="0"/>
              </a:rPr>
              <a:t>This visual guide will…</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C5E1F6FB-A3DB-5E41-A576-59F442314B66}"/>
              </a:ext>
            </a:extLst>
          </p:cNvPr>
          <p:cNvSpPr txBox="1"/>
          <p:nvPr/>
        </p:nvSpPr>
        <p:spPr>
          <a:xfrm>
            <a:off x="642257" y="1921873"/>
            <a:ext cx="11223172" cy="4308872"/>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lang="en-US" sz="3200" dirty="0">
                <a:latin typeface="Source Sans Pro"/>
                <a:ea typeface="Source Sans Pro"/>
              </a:rPr>
              <a:t>Provide you with more information about the Rep in Birmingham, where Conference 2026 takes place</a:t>
            </a:r>
            <a:endParaRPr lang="en-US" sz="3200" dirty="0">
              <a:latin typeface="Source Sans Pro" panose="020B0503030403020204" pitchFamily="34" charset="0"/>
            </a:endParaRPr>
          </a:p>
          <a:p>
            <a:pPr marL="571500" indent="-571500">
              <a:buFont typeface="Arial" panose="020B0604020202020204" pitchFamily="34" charset="0"/>
              <a:buChar char="•"/>
            </a:pPr>
            <a:r>
              <a:rPr lang="en-US" sz="3200" dirty="0">
                <a:latin typeface="Source Sans Pro"/>
                <a:ea typeface="Source Sans Pro"/>
              </a:rPr>
              <a:t>Provide images and practical information about specific rooms and spaces at the Rep </a:t>
            </a:r>
            <a:endParaRPr lang="en-US" sz="3200" dirty="0">
              <a:latin typeface="Source Sans Pro" panose="020B0503030403020204" pitchFamily="34" charset="0"/>
              <a:ea typeface="Source Sans Pro"/>
            </a:endParaRPr>
          </a:p>
          <a:p>
            <a:pPr marL="571500" indent="-571500">
              <a:buFont typeface="Arial" panose="020B0604020202020204" pitchFamily="34" charset="0"/>
              <a:buChar char="•"/>
            </a:pPr>
            <a:r>
              <a:rPr lang="en-US" sz="3200" dirty="0">
                <a:latin typeface="Source Sans Pro"/>
                <a:ea typeface="Source Sans Pro"/>
              </a:rPr>
              <a:t>Provide you with information, including photographs, of social events taking place during Conference</a:t>
            </a:r>
            <a:endParaRPr lang="en-US" sz="3200" dirty="0">
              <a:latin typeface="Source Sans Pro" panose="020B0503030403020204" pitchFamily="34" charset="0"/>
              <a:ea typeface="Source Sans Pro"/>
            </a:endParaRPr>
          </a:p>
          <a:p>
            <a:pPr marL="571500" indent="-571500">
              <a:buFont typeface="Arial" panose="020B0604020202020204" pitchFamily="34" charset="0"/>
              <a:buChar char="•"/>
            </a:pPr>
            <a:r>
              <a:rPr lang="en-US" sz="3200" dirty="0">
                <a:latin typeface="Source Sans Pro"/>
                <a:ea typeface="Source Sans Pro"/>
              </a:rPr>
              <a:t>Provide you with information, including photographs, of the museum tours taking place during Conference (coming soon)</a:t>
            </a:r>
            <a:endParaRPr lang="en-US" sz="3200" dirty="0">
              <a:latin typeface="Source Sans Pro" panose="020B0503030403020204" pitchFamily="34" charset="0"/>
              <a:ea typeface="Source Sans Pro"/>
            </a:endParaRPr>
          </a:p>
          <a:p>
            <a:endParaRPr lang="en-US" sz="1800" dirty="0"/>
          </a:p>
        </p:txBody>
      </p:sp>
    </p:spTree>
    <p:extLst>
      <p:ext uri="{BB962C8B-B14F-4D97-AF65-F5344CB8AC3E}">
        <p14:creationId xmlns:p14="http://schemas.microsoft.com/office/powerpoint/2010/main" val="384652459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22001-6CEC-2997-E642-C2900411298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82329B-5060-44A6-2346-3ED7432A9E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6D3E01B9-9696-10EE-F806-CC1742CF0AF9}"/>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the session rooms at The Rep (the Studio)</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EE97C2DC-DEC8-A9C9-6299-3E9DFE6C75D9}"/>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AB839A34-56DF-6872-B554-BD42B29DF391}"/>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F4F39345-7221-96FC-AD17-90C6E633554A}"/>
              </a:ext>
            </a:extLst>
          </p:cNvPr>
          <p:cNvSpPr txBox="1"/>
          <p:nvPr/>
        </p:nvSpPr>
        <p:spPr>
          <a:xfrm>
            <a:off x="560615" y="2282100"/>
            <a:ext cx="5404146" cy="3785652"/>
          </a:xfrm>
          <a:prstGeom prst="rect">
            <a:avLst/>
          </a:prstGeom>
          <a:noFill/>
        </p:spPr>
        <p:txBody>
          <a:bodyPr wrap="square" lIns="91440" tIns="45720" rIns="91440" bIns="45720" rtlCol="0" anchor="t">
            <a:spAutoFit/>
          </a:bodyPr>
          <a:lstStyle/>
          <a:p>
            <a:r>
              <a:rPr lang="en-GB" sz="2000" dirty="0">
                <a:latin typeface="Source Sans Pro"/>
                <a:ea typeface="Source Sans Pro"/>
              </a:rPr>
              <a:t>The Studio is another large session room – it seats </a:t>
            </a:r>
            <a:r>
              <a:rPr lang="en-US" sz="2000" dirty="0">
                <a:latin typeface="Source Sans Pro"/>
                <a:ea typeface="Source Sans Pro"/>
              </a:rPr>
              <a:t>290 guests in tiered, fixed theatre-style seating.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There will be dedicated seating areas for about 10 wheelchair users at the front of the space, and priority seating at the end of rows for whoever requires it.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panose="020B0503030403020204" pitchFamily="34" charset="0"/>
                <a:ea typeface="Source Sans Pro" panose="020B0503030403020204" pitchFamily="34" charset="0"/>
              </a:rPr>
              <a:t>Sessions in this room will include AI captions, and will also be streamed for online delegates and recorded.</a:t>
            </a:r>
          </a:p>
        </p:txBody>
      </p:sp>
      <p:pic>
        <p:nvPicPr>
          <p:cNvPr id="3" name="Picture 2" descr="Photograph of an empty auditorium with red seats facing a stage illuminated by blue and purple lights, featuring a large screen displaying &quot;UVO Unique Venues Birmingham&quot; in colorful letters. ">
            <a:extLst>
              <a:ext uri="{FF2B5EF4-FFF2-40B4-BE49-F238E27FC236}">
                <a16:creationId xmlns:a16="http://schemas.microsoft.com/office/drawing/2014/main" id="{F656797E-B8D9-166D-8B9B-6EE02991E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218" y="2282100"/>
            <a:ext cx="5595257" cy="4196443"/>
          </a:xfrm>
          <a:prstGeom prst="rect">
            <a:avLst/>
          </a:prstGeom>
        </p:spPr>
      </p:pic>
    </p:spTree>
    <p:extLst>
      <p:ext uri="{BB962C8B-B14F-4D97-AF65-F5344CB8AC3E}">
        <p14:creationId xmlns:p14="http://schemas.microsoft.com/office/powerpoint/2010/main" val="2872850051"/>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1F774-733F-1C7C-25E7-7C9F0A61FA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9776DF-7F4A-4FAC-D186-1DB3B0BE4D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336C6301-E5F6-27CE-E871-E7A423EFC4D8}"/>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the session rooms at The Rep (the Door)</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3E1D694E-3A27-C1A2-808E-FEF14CEE8A34}"/>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3E39AE2F-781F-2F83-B1FE-697ACDA3FDD4}"/>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C04456DF-CEEF-86C5-DB86-C801DA5D9B4B}"/>
              </a:ext>
            </a:extLst>
          </p:cNvPr>
          <p:cNvSpPr txBox="1"/>
          <p:nvPr/>
        </p:nvSpPr>
        <p:spPr>
          <a:xfrm>
            <a:off x="530707" y="2282100"/>
            <a:ext cx="4825425" cy="3477875"/>
          </a:xfrm>
          <a:prstGeom prst="rect">
            <a:avLst/>
          </a:prstGeom>
          <a:noFill/>
        </p:spPr>
        <p:txBody>
          <a:bodyPr wrap="square" lIns="91440" tIns="45720" rIns="91440" bIns="45720" rtlCol="0" anchor="t">
            <a:spAutoFit/>
          </a:bodyPr>
          <a:lstStyle/>
          <a:p>
            <a:r>
              <a:rPr lang="en-GB" sz="2000" dirty="0">
                <a:latin typeface="Source Sans Pro"/>
                <a:ea typeface="Source Sans Pro"/>
              </a:rPr>
              <a:t>The Door is a large session room – it seats </a:t>
            </a:r>
            <a:r>
              <a:rPr lang="en-US" sz="2000" dirty="0">
                <a:latin typeface="Source Sans Pro"/>
                <a:ea typeface="Source Sans Pro"/>
              </a:rPr>
              <a:t>140 guests in tiered, fixed theatre-style seating.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There will be dedicated seating areas for about 10 wheelchair users at the front of the space. There will also be priority seating at the end of rows for whoever requires it.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Sessions in this room will include AI captions.</a:t>
            </a:r>
          </a:p>
        </p:txBody>
      </p:sp>
      <p:pic>
        <p:nvPicPr>
          <p:cNvPr id="10" name="Picture 9" descr="Photograph of a theater auditorium featuring rows of maroon seats arranged in a tiered layout with a central staircase. Overhead lighting rig with multiple spotlights and equipment is visible above the seating area, highlighting stage setup and preparation.">
            <a:extLst>
              <a:ext uri="{FF2B5EF4-FFF2-40B4-BE49-F238E27FC236}">
                <a16:creationId xmlns:a16="http://schemas.microsoft.com/office/drawing/2014/main" id="{52FFC96C-6E99-4F09-B836-ECF24B7C6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039" y="2114571"/>
            <a:ext cx="6449483" cy="4291574"/>
          </a:xfrm>
          <a:prstGeom prst="rect">
            <a:avLst/>
          </a:prstGeom>
        </p:spPr>
      </p:pic>
    </p:spTree>
    <p:extLst>
      <p:ext uri="{BB962C8B-B14F-4D97-AF65-F5344CB8AC3E}">
        <p14:creationId xmlns:p14="http://schemas.microsoft.com/office/powerpoint/2010/main" val="501065359"/>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AE215-BC59-E5F6-2F3F-7FD099C747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D96B3A-D111-3D0F-1B39-0E21529968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48C1DD09-059B-CEB2-C3CB-7250F9AB7EDA}"/>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the session rooms at The Rep (Meeting Room 1-3)</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AFD46451-7FD1-D3DE-7A42-50B5465FD4E8}"/>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62BD765C-5704-5357-DD84-060766F986DA}"/>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5D6C2638-B4E2-D581-9188-0584D1B7B22A}"/>
              </a:ext>
            </a:extLst>
          </p:cNvPr>
          <p:cNvSpPr txBox="1"/>
          <p:nvPr/>
        </p:nvSpPr>
        <p:spPr>
          <a:xfrm>
            <a:off x="637312" y="2431990"/>
            <a:ext cx="3843660" cy="3870318"/>
          </a:xfrm>
          <a:prstGeom prst="rect">
            <a:avLst/>
          </a:prstGeom>
          <a:noFill/>
        </p:spPr>
        <p:txBody>
          <a:bodyPr wrap="square" lIns="91440" tIns="45720" rIns="91440" bIns="45720" rtlCol="0" anchor="t">
            <a:spAutoFit/>
          </a:bodyPr>
          <a:lstStyle/>
          <a:p>
            <a:r>
              <a:rPr lang="en-GB" sz="2000" dirty="0">
                <a:latin typeface="Source Sans Pro" panose="020B0503030403020204" pitchFamily="34" charset="0"/>
                <a:ea typeface="Source Sans Pro" panose="020B0503030403020204" pitchFamily="34" charset="0"/>
              </a:rPr>
              <a:t>Meeting Rooms 1-3 will be combined to create a large workshop space with roundtable seating for 140 people</a:t>
            </a:r>
            <a:r>
              <a:rPr lang="en-US" sz="2000" dirty="0">
                <a:latin typeface="Source Sans Pro" panose="020B0503030403020204" pitchFamily="34" charset="0"/>
                <a:ea typeface="Source Sans Pro" panose="020B0503030403020204" pitchFamily="34" charset="0"/>
              </a:rPr>
              <a:t>.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Wheelchair users are invited to sit wherever they want (there will also be some dedicated space closest to the doors).</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Sessions in this room will include AI captions.</a:t>
            </a:r>
            <a:endParaRPr lang="en-US" sz="2000" dirty="0">
              <a:latin typeface="Source Sans Pro" panose="020B0503030403020204" pitchFamily="34" charset="0"/>
              <a:ea typeface="Source Sans Pro" panose="020B0503030403020204" pitchFamily="34" charset="0"/>
            </a:endParaRPr>
          </a:p>
        </p:txBody>
      </p:sp>
      <p:pic>
        <p:nvPicPr>
          <p:cNvPr id="3" name="Picture 2" descr="Photograph of a long and spacious conference room set up with round tables and chairs arranged for a meeting or event. The room features large windows with sheer curtains, multiple screens displaying a logo, and neutral-colored walls and carpet">
            <a:extLst>
              <a:ext uri="{FF2B5EF4-FFF2-40B4-BE49-F238E27FC236}">
                <a16:creationId xmlns:a16="http://schemas.microsoft.com/office/drawing/2014/main" id="{780BCFB7-5CB6-4C39-FBB3-DE0DC051D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933" y="2426016"/>
            <a:ext cx="7150413" cy="4021813"/>
          </a:xfrm>
          <a:prstGeom prst="rect">
            <a:avLst/>
          </a:prstGeom>
        </p:spPr>
      </p:pic>
    </p:spTree>
    <p:extLst>
      <p:ext uri="{BB962C8B-B14F-4D97-AF65-F5344CB8AC3E}">
        <p14:creationId xmlns:p14="http://schemas.microsoft.com/office/powerpoint/2010/main" val="3561750747"/>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CFDE-2F1B-006B-ACEA-A7D664FEC10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A1D5B6-DF47-03F8-5D5E-CE558A98BB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89947" cy="6858000"/>
          </a:xfrm>
          <a:prstGeom prst="rect">
            <a:avLst/>
          </a:prstGeom>
        </p:spPr>
      </p:pic>
      <p:sp>
        <p:nvSpPr>
          <p:cNvPr id="4" name="TextBox 3">
            <a:extLst>
              <a:ext uri="{FF2B5EF4-FFF2-40B4-BE49-F238E27FC236}">
                <a16:creationId xmlns:a16="http://schemas.microsoft.com/office/drawing/2014/main" id="{A6AFD78B-36EB-EB71-6406-3296B4283C93}"/>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the session rooms at The Rep (LOB 101)</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040947B5-8676-458D-62F8-BC70DFF89A19}"/>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781CEEC4-873F-9739-A416-B64477AF894B}"/>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B8CEB16A-5993-20FD-B84D-7672C8F201CB}"/>
              </a:ext>
            </a:extLst>
          </p:cNvPr>
          <p:cNvSpPr txBox="1"/>
          <p:nvPr/>
        </p:nvSpPr>
        <p:spPr>
          <a:xfrm>
            <a:off x="326569" y="2193873"/>
            <a:ext cx="5149781" cy="4093428"/>
          </a:xfrm>
          <a:prstGeom prst="rect">
            <a:avLst/>
          </a:prstGeom>
          <a:noFill/>
        </p:spPr>
        <p:txBody>
          <a:bodyPr wrap="square" lIns="91440" tIns="45720" rIns="91440" bIns="45720" rtlCol="0" anchor="t">
            <a:spAutoFit/>
          </a:bodyPr>
          <a:lstStyle/>
          <a:p>
            <a:r>
              <a:rPr lang="en-GB" sz="2000" dirty="0">
                <a:latin typeface="Source Sans Pro" panose="020B0503030403020204" pitchFamily="34" charset="0"/>
                <a:ea typeface="Source Sans Pro" panose="020B0503030403020204" pitchFamily="34" charset="0"/>
              </a:rPr>
              <a:t>Library of Birmingham (LOB) 101 is a meeting room that will be used for concurrent sessions. </a:t>
            </a:r>
            <a:r>
              <a:rPr lang="en-US" sz="2000" dirty="0">
                <a:latin typeface="Source Sans Pro" panose="020B0503030403020204" pitchFamily="34" charset="0"/>
                <a:ea typeface="Source Sans Pro" panose="020B0503030403020204" pitchFamily="34" charset="0"/>
              </a:rPr>
              <a:t>It seats 120 in theatre layout.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panose="020B0503030403020204" pitchFamily="34" charset="0"/>
                <a:ea typeface="Source Sans Pro" panose="020B0503030403020204" pitchFamily="34" charset="0"/>
              </a:rPr>
              <a:t>It is accessible via the stairs off the Rep Reception – there is also a lift in the reception that can be used.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panose="020B0503030403020204" pitchFamily="34" charset="0"/>
                <a:ea typeface="Source Sans Pro" panose="020B0503030403020204" pitchFamily="34" charset="0"/>
              </a:rPr>
              <a:t>Wheelchair users are invited to sit wherever they like, with some priority seating at the tables closest to the doors.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panose="020B0503030403020204" pitchFamily="34" charset="0"/>
                <a:ea typeface="Source Sans Pro" panose="020B0503030403020204" pitchFamily="34" charset="0"/>
              </a:rPr>
              <a:t>Sessions in this room will include AI captions.</a:t>
            </a:r>
          </a:p>
        </p:txBody>
      </p:sp>
      <p:pic>
        <p:nvPicPr>
          <p:cNvPr id="8" name="Picture 7" descr="Photograph of a modern conference room set up with round tables and beige chairs arranged for a meeting or workshop. The room features a large projector screen displaying a logo, ceiling lights, patterned carpet, and large windows partially covered by curtains.&#10;">
            <a:extLst>
              <a:ext uri="{FF2B5EF4-FFF2-40B4-BE49-F238E27FC236}">
                <a16:creationId xmlns:a16="http://schemas.microsoft.com/office/drawing/2014/main" id="{D32E4D02-6475-1632-D259-282F801BB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305" y="2281743"/>
            <a:ext cx="6075170" cy="3417033"/>
          </a:xfrm>
          <a:prstGeom prst="rect">
            <a:avLst/>
          </a:prstGeom>
        </p:spPr>
      </p:pic>
    </p:spTree>
    <p:extLst>
      <p:ext uri="{BB962C8B-B14F-4D97-AF65-F5344CB8AC3E}">
        <p14:creationId xmlns:p14="http://schemas.microsoft.com/office/powerpoint/2010/main" val="494928575"/>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F176A-06D8-6778-AB93-B4199F1CF1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D24814-C77C-7621-8EAE-23B95C0A29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297AA76F-EF5B-EF11-2FDD-346C66B8C6F5}"/>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the session rooms at The Rep (LOB 103)</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1D4E32D0-827C-CAAE-4907-5BE728B2D647}"/>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7318E43B-6CB0-1439-D997-424FB8B06041}"/>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88198CA8-7D3D-A224-1129-FCEBD8DF1D28}"/>
              </a:ext>
            </a:extLst>
          </p:cNvPr>
          <p:cNvSpPr txBox="1"/>
          <p:nvPr/>
        </p:nvSpPr>
        <p:spPr>
          <a:xfrm>
            <a:off x="326570" y="2222095"/>
            <a:ext cx="4510798" cy="3693319"/>
          </a:xfrm>
          <a:prstGeom prst="rect">
            <a:avLst/>
          </a:prstGeom>
          <a:noFill/>
        </p:spPr>
        <p:txBody>
          <a:bodyPr wrap="square" lIns="91440" tIns="45720" rIns="91440" bIns="45720" rtlCol="0" anchor="t">
            <a:spAutoFit/>
          </a:bodyPr>
          <a:lstStyle/>
          <a:p>
            <a:r>
              <a:rPr lang="en-GB" dirty="0">
                <a:latin typeface="Source Sans Pro" panose="020B0503030403020204" pitchFamily="34" charset="0"/>
                <a:ea typeface="Source Sans Pro" panose="020B0503030403020204" pitchFamily="34" charset="0"/>
              </a:rPr>
              <a:t>Library of Birmingham (LOB) 103 is a meeting room that will be used for training sessions. </a:t>
            </a:r>
            <a:r>
              <a:rPr lang="en-US" dirty="0">
                <a:latin typeface="Source Sans Pro" panose="020B0503030403020204" pitchFamily="34" charset="0"/>
                <a:ea typeface="Source Sans Pro" panose="020B0503030403020204" pitchFamily="34" charset="0"/>
              </a:rPr>
              <a:t>It seats 70 in theatre layout. </a:t>
            </a:r>
          </a:p>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It is accessible via the stairs off the Rep Reception – there is also a lift in the reception that can be used. </a:t>
            </a:r>
          </a:p>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Wheelchair users are invited to sit wherever they like, with some priority seating at the tables closest to the doors. </a:t>
            </a:r>
          </a:p>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Sessions in this room will include AI captions.</a:t>
            </a:r>
          </a:p>
        </p:txBody>
      </p:sp>
      <p:pic>
        <p:nvPicPr>
          <p:cNvPr id="3" name="Picture 2">
            <a:extLst>
              <a:ext uri="{FF2B5EF4-FFF2-40B4-BE49-F238E27FC236}">
                <a16:creationId xmlns:a16="http://schemas.microsoft.com/office/drawing/2014/main" id="{4A52CD83-EE40-59B7-A9CA-D3BCE0C2BB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458" y="2253839"/>
            <a:ext cx="7028061" cy="3952995"/>
          </a:xfrm>
          <a:prstGeom prst="rect">
            <a:avLst/>
          </a:prstGeom>
        </p:spPr>
      </p:pic>
    </p:spTree>
    <p:extLst>
      <p:ext uri="{BB962C8B-B14F-4D97-AF65-F5344CB8AC3E}">
        <p14:creationId xmlns:p14="http://schemas.microsoft.com/office/powerpoint/2010/main" val="2148849112"/>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FFF21-7A26-AA9D-0F05-7B18F63976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62A36E-93E2-5569-99CA-8FEE77EEB5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55F98A96-1F23-5CF5-1F2D-28800DBD03FF}"/>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other rooms at The Rep (Quiet Room)</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BFE802B9-848E-1510-DB22-A0BB360E4AD6}"/>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C6E3852E-D7AD-4922-2C8D-4AE55660F55C}"/>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D531A035-4A27-B264-14D0-D3BECC788E77}"/>
              </a:ext>
            </a:extLst>
          </p:cNvPr>
          <p:cNvSpPr txBox="1"/>
          <p:nvPr/>
        </p:nvSpPr>
        <p:spPr>
          <a:xfrm>
            <a:off x="326571" y="2222095"/>
            <a:ext cx="5776452" cy="4093428"/>
          </a:xfrm>
          <a:prstGeom prst="rect">
            <a:avLst/>
          </a:prstGeom>
          <a:noFill/>
        </p:spPr>
        <p:txBody>
          <a:bodyPr wrap="square" lIns="91440" tIns="45720" rIns="91440" bIns="45720" rtlCol="0" anchor="t">
            <a:spAutoFit/>
          </a:bodyPr>
          <a:lstStyle/>
          <a:p>
            <a:r>
              <a:rPr lang="en-GB" sz="2000" dirty="0">
                <a:latin typeface="Source Sans Pro"/>
                <a:ea typeface="Source Sans Pro"/>
              </a:rPr>
              <a:t>Front-of-house (FOH) 1 is a dedicated quiet room. It is light and includes seating and we will provide some fidget toys and colouring sheets. </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Please do not use this space for conversations with others or phone calls. If you use electronic equipment, please ensure the volume is turned off or use headphones with the volume turned down to ensure you don’t disturb others.</a:t>
            </a:r>
          </a:p>
          <a:p>
            <a:endParaRPr lang="en-US" sz="2000" dirty="0">
              <a:latin typeface="Source Sans Pro" panose="020B0503030403020204" pitchFamily="34" charset="0"/>
              <a:ea typeface="Source Sans Pro" panose="020B0503030403020204" pitchFamily="34" charset="0"/>
            </a:endParaRPr>
          </a:p>
          <a:p>
            <a:r>
              <a:rPr lang="en-US" sz="2000" dirty="0">
                <a:latin typeface="Source Sans Pro"/>
                <a:ea typeface="Source Sans Pro"/>
              </a:rPr>
              <a:t>It is located on the upper mezzanine level – two floors above the cafe – and is accessible via stairs or a lift. </a:t>
            </a:r>
          </a:p>
        </p:txBody>
      </p:sp>
      <p:pic>
        <p:nvPicPr>
          <p:cNvPr id="8" name="Picture 7">
            <a:extLst>
              <a:ext uri="{FF2B5EF4-FFF2-40B4-BE49-F238E27FC236}">
                <a16:creationId xmlns:a16="http://schemas.microsoft.com/office/drawing/2014/main" id="{74860634-7027-185E-3E24-00B03563BC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756" y="2550811"/>
            <a:ext cx="5528362" cy="3112468"/>
          </a:xfrm>
          <a:prstGeom prst="rect">
            <a:avLst/>
          </a:prstGeom>
        </p:spPr>
      </p:pic>
    </p:spTree>
    <p:extLst>
      <p:ext uri="{BB962C8B-B14F-4D97-AF65-F5344CB8AC3E}">
        <p14:creationId xmlns:p14="http://schemas.microsoft.com/office/powerpoint/2010/main" val="2228137143"/>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6D393-FF13-9F8F-4EF2-4403B3E838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654EED-6E99-3D92-57F8-7E67652E14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78059"/>
            <a:ext cx="12189947" cy="6858000"/>
          </a:xfrm>
          <a:prstGeom prst="rect">
            <a:avLst/>
          </a:prstGeom>
        </p:spPr>
      </p:pic>
      <p:sp>
        <p:nvSpPr>
          <p:cNvPr id="4" name="TextBox 3">
            <a:extLst>
              <a:ext uri="{FF2B5EF4-FFF2-40B4-BE49-F238E27FC236}">
                <a16:creationId xmlns:a16="http://schemas.microsoft.com/office/drawing/2014/main" id="{0B4C7D74-034A-492F-A21D-88F1E5B1BF2D}"/>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other rooms at The Rep (Prayer Room)</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12DA36A0-117C-CC1F-271A-9006759F1724}"/>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B5413106-FB88-3C28-2D35-AF369BE15EA3}"/>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6FC4FCD9-ABA2-5DE4-712F-CB47A06E45B1}"/>
              </a:ext>
            </a:extLst>
          </p:cNvPr>
          <p:cNvSpPr txBox="1"/>
          <p:nvPr/>
        </p:nvSpPr>
        <p:spPr>
          <a:xfrm>
            <a:off x="719347" y="2222095"/>
            <a:ext cx="4462786" cy="4570482"/>
          </a:xfrm>
          <a:prstGeom prst="rect">
            <a:avLst/>
          </a:prstGeom>
          <a:noFill/>
        </p:spPr>
        <p:txBody>
          <a:bodyPr wrap="square" rtlCol="0">
            <a:spAutoFit/>
          </a:bodyPr>
          <a:lstStyle/>
          <a:p>
            <a:r>
              <a:rPr lang="en-GB" sz="2400" dirty="0">
                <a:latin typeface="Source Sans Pro" panose="020B0503030403020204" pitchFamily="34" charset="0"/>
                <a:ea typeface="Source Sans Pro" panose="020B0503030403020204" pitchFamily="34" charset="0"/>
              </a:rPr>
              <a:t>The Rep has a dedicated </a:t>
            </a:r>
            <a:r>
              <a:rPr lang="en-US" sz="2400" dirty="0">
                <a:latin typeface="Source Sans Pro" panose="020B0503030403020204" pitchFamily="34" charset="0"/>
                <a:ea typeface="Source Sans Pro" panose="020B0503030403020204" pitchFamily="34" charset="0"/>
              </a:rPr>
              <a:t>for individuals to engage in prayer, reflection or quiet contemplation.</a:t>
            </a:r>
          </a:p>
          <a:p>
            <a:endParaRPr lang="en-US" sz="2400" dirty="0">
              <a:latin typeface="Source Sans Pro" panose="020B0503030403020204" pitchFamily="34" charset="0"/>
              <a:ea typeface="Source Sans Pro" panose="020B0503030403020204" pitchFamily="34" charset="0"/>
            </a:endParaRPr>
          </a:p>
          <a:p>
            <a:r>
              <a:rPr lang="en-US" sz="2400" dirty="0">
                <a:latin typeface="Source Sans Pro" panose="020B0503030403020204" pitchFamily="34" charset="0"/>
                <a:ea typeface="Source Sans Pro" panose="020B0503030403020204" pitchFamily="34" charset="0"/>
              </a:rPr>
              <a:t>It is located on the upper mezzanine level – two floors above the cafe – and is accessible via stairs or a lift. </a:t>
            </a:r>
          </a:p>
          <a:p>
            <a:endParaRPr lang="en-US" sz="1700" dirty="0">
              <a:latin typeface="Source Sans Pro" panose="020B0503030403020204" pitchFamily="34" charset="0"/>
              <a:ea typeface="Source Sans Pro" panose="020B0503030403020204" pitchFamily="34" charset="0"/>
            </a:endParaRPr>
          </a:p>
          <a:p>
            <a:endParaRPr lang="en-US" dirty="0"/>
          </a:p>
          <a:p>
            <a:endParaRPr lang="en-US" sz="2000" dirty="0">
              <a:latin typeface="Source Sans Pro" panose="020B0503030403020204" pitchFamily="34" charset="0"/>
              <a:ea typeface="Source Sans Pro" panose="020B0503030403020204" pitchFamily="34" charset="0"/>
            </a:endParaRPr>
          </a:p>
          <a:p>
            <a:endParaRPr lang="en-US" sz="2000" dirty="0">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A32555B6-1A21-196B-FE94-D24197AA906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893" y="1593349"/>
            <a:ext cx="6541777" cy="4909036"/>
          </a:xfrm>
          <a:prstGeom prst="rect">
            <a:avLst/>
          </a:prstGeom>
        </p:spPr>
      </p:pic>
    </p:spTree>
    <p:extLst>
      <p:ext uri="{BB962C8B-B14F-4D97-AF65-F5344CB8AC3E}">
        <p14:creationId xmlns:p14="http://schemas.microsoft.com/office/powerpoint/2010/main" val="3290707601"/>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9CACE-DE66-13F4-E698-FC5FFB20F3C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4D54C23-2E94-2EDC-9CC5-A4BD6E4138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78059"/>
            <a:ext cx="12189947" cy="6858000"/>
          </a:xfrm>
          <a:prstGeom prst="rect">
            <a:avLst/>
          </a:prstGeom>
        </p:spPr>
      </p:pic>
      <p:sp>
        <p:nvSpPr>
          <p:cNvPr id="4" name="TextBox 3">
            <a:extLst>
              <a:ext uri="{FF2B5EF4-FFF2-40B4-BE49-F238E27FC236}">
                <a16:creationId xmlns:a16="http://schemas.microsoft.com/office/drawing/2014/main" id="{4BBFCDC3-5ECE-DE83-CAB1-4EE62785F947}"/>
              </a:ext>
            </a:extLst>
          </p:cNvPr>
          <p:cNvSpPr txBox="1"/>
          <p:nvPr/>
        </p:nvSpPr>
        <p:spPr>
          <a:xfrm>
            <a:off x="560614" y="753027"/>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other rooms at The Rep (Speaker preview room)</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63921855-56B5-5CDF-0105-4E0BE967B388}"/>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06EF49BD-4847-8943-923A-555ABE10A51D}"/>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57F98695-0FFC-8E8A-8FA1-20F10F724104}"/>
              </a:ext>
            </a:extLst>
          </p:cNvPr>
          <p:cNvSpPr txBox="1"/>
          <p:nvPr/>
        </p:nvSpPr>
        <p:spPr>
          <a:xfrm>
            <a:off x="719347" y="2222095"/>
            <a:ext cx="4462786" cy="3277820"/>
          </a:xfrm>
          <a:prstGeom prst="rect">
            <a:avLst/>
          </a:prstGeom>
          <a:noFill/>
        </p:spPr>
        <p:txBody>
          <a:bodyPr wrap="square" lIns="91440" tIns="45720" rIns="91440" bIns="45720" rtlCol="0" anchor="t">
            <a:spAutoFit/>
          </a:bodyPr>
          <a:lstStyle/>
          <a:p>
            <a:r>
              <a:rPr lang="en-GB" sz="2300">
                <a:latin typeface="Source Sans Pro"/>
                <a:ea typeface="Source Sans Pro"/>
              </a:rPr>
              <a:t>The speaker preview room is located in the Winteringham Room </a:t>
            </a:r>
            <a:r>
              <a:rPr lang="en-US" sz="2300">
                <a:latin typeface="Source Sans Pro"/>
                <a:ea typeface="Source Sans Pro"/>
              </a:rPr>
              <a:t>on the upper mezzanine level – two floors above the cafe – and is accessible via stairs or a lift. </a:t>
            </a:r>
          </a:p>
          <a:p>
            <a:endParaRPr lang="en-US" sz="2300">
              <a:latin typeface="Source Sans Pro" panose="020B0503030403020204" pitchFamily="34" charset="0"/>
              <a:ea typeface="Source Sans Pro" panose="020B0503030403020204" pitchFamily="34" charset="0"/>
            </a:endParaRPr>
          </a:p>
          <a:p>
            <a:r>
              <a:rPr lang="en-US" sz="2300">
                <a:latin typeface="Source Sans Pro"/>
                <a:ea typeface="Source Sans Pro"/>
              </a:rPr>
              <a:t>Speakers at Conference can use this to access or check their slides, and speak to venue technicians.</a:t>
            </a:r>
          </a:p>
        </p:txBody>
      </p:sp>
      <p:pic>
        <p:nvPicPr>
          <p:cNvPr id="8" name="Picture 7">
            <a:extLst>
              <a:ext uri="{FF2B5EF4-FFF2-40B4-BE49-F238E27FC236}">
                <a16:creationId xmlns:a16="http://schemas.microsoft.com/office/drawing/2014/main" id="{DAAC30FE-8F1C-B6B1-BB56-C279089DF0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343" y="2254240"/>
            <a:ext cx="6444328" cy="3628157"/>
          </a:xfrm>
          <a:prstGeom prst="rect">
            <a:avLst/>
          </a:prstGeom>
        </p:spPr>
      </p:pic>
    </p:spTree>
    <p:extLst>
      <p:ext uri="{BB962C8B-B14F-4D97-AF65-F5344CB8AC3E}">
        <p14:creationId xmlns:p14="http://schemas.microsoft.com/office/powerpoint/2010/main" val="1713165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99AA2-F868-478A-9009-E67B81C360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07048C-A77B-4CA1-BF6A-D85A58DC01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78059"/>
            <a:ext cx="12189947" cy="6858000"/>
          </a:xfrm>
          <a:prstGeom prst="rect">
            <a:avLst/>
          </a:prstGeom>
        </p:spPr>
      </p:pic>
      <p:sp>
        <p:nvSpPr>
          <p:cNvPr id="4" name="TextBox 3">
            <a:extLst>
              <a:ext uri="{FF2B5EF4-FFF2-40B4-BE49-F238E27FC236}">
                <a16:creationId xmlns:a16="http://schemas.microsoft.com/office/drawing/2014/main" id="{86A67273-A2B4-FF37-09F5-D9E1FAD86870}"/>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overview of social events</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D866DC24-02D8-DB59-9E48-7D2E14E21E5C}"/>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E306AAB3-77EF-071A-D197-521D769B9A14}"/>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38EC80C4-66ED-37DE-FD94-772A001D2844}"/>
              </a:ext>
            </a:extLst>
          </p:cNvPr>
          <p:cNvSpPr txBox="1"/>
          <p:nvPr/>
        </p:nvSpPr>
        <p:spPr>
          <a:xfrm>
            <a:off x="719347" y="2222095"/>
            <a:ext cx="10133710" cy="4678204"/>
          </a:xfrm>
          <a:prstGeom prst="rect">
            <a:avLst/>
          </a:prstGeom>
          <a:noFill/>
        </p:spPr>
        <p:txBody>
          <a:bodyPr wrap="square" lIns="91440" tIns="45720" rIns="91440" bIns="45720" rtlCol="0" anchor="t">
            <a:spAutoFit/>
          </a:bodyPr>
          <a:lstStyle/>
          <a:p>
            <a:r>
              <a:rPr lang="en-US" sz="2800" dirty="0">
                <a:latin typeface="Source Sans Pro" panose="020B0503030403020204" pitchFamily="34" charset="0"/>
                <a:ea typeface="Source Sans Pro" panose="020B0503030403020204" pitchFamily="34" charset="0"/>
              </a:rPr>
              <a:t>Your in-person ticket includes attending our social events on the day/s selected.</a:t>
            </a:r>
          </a:p>
          <a:p>
            <a:endParaRPr lang="en-US" sz="2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Monday 4 November | Opening party at Thinktank Birmingham Science Museum (1800-2000)</a:t>
            </a:r>
          </a:p>
          <a:p>
            <a:pPr marL="285750" indent="-28575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Tuesday 5 November | Main party at Birmingham Museum &amp; Art Gallery  (1830-2000)</a:t>
            </a:r>
          </a:p>
          <a:p>
            <a:pPr marL="285750" indent="-28575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Wednesday 6 November | Closing party at The Exchange (1815-2000)</a:t>
            </a: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9189029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5A2A-C1D3-EAD4-E39A-987A6690F0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DA8869-A562-2026-D228-E0DBAB9591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5D609065-5A76-1C9E-B97C-071A38B11F94}"/>
              </a:ext>
            </a:extLst>
          </p:cNvPr>
          <p:cNvSpPr txBox="1"/>
          <p:nvPr/>
        </p:nvSpPr>
        <p:spPr>
          <a:xfrm>
            <a:off x="560614" y="753027"/>
            <a:ext cx="11070771" cy="2554545"/>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Monday 2 November | Opening party at Thinktank (travel information)</a:t>
            </a:r>
          </a:p>
          <a:p>
            <a:endParaRPr lang="en-US" sz="4000" b="1" dirty="0">
              <a:latin typeface="Source Sans Pro" panose="020B0503030403020204" pitchFamily="34" charset="0"/>
            </a:endParaRP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389969B8-3BD6-80DD-7454-697C8EDCFA45}"/>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084D6B34-4340-A942-DFB6-9D2B325CF82C}"/>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019001F6-5CA4-878E-6770-09A54210DDF0}"/>
              </a:ext>
            </a:extLst>
          </p:cNvPr>
          <p:cNvSpPr txBox="1"/>
          <p:nvPr/>
        </p:nvSpPr>
        <p:spPr>
          <a:xfrm>
            <a:off x="719348" y="2222095"/>
            <a:ext cx="4340659" cy="552458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Thinktank is located at Millennium Point, B4 7XG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83838"/>
                </a:solidFill>
                <a:effectLst/>
                <a:uLnTx/>
                <a:uFillTx/>
                <a:latin typeface="Source Sans Pro" panose="020B0503030403020204" pitchFamily="34" charset="0"/>
                <a:ea typeface="Source Sans Pro" panose="020B0503030403020204" pitchFamily="34" charset="0"/>
              </a:rPr>
              <a:t>It is approximately a 15-minute walk from central Birmingham New Street station –  use </a:t>
            </a:r>
            <a:r>
              <a:rPr kumimoji="0" lang="en-US" sz="2000" b="0" i="0" u="none" strike="noStrike" kern="1200" cap="none" spc="0" normalizeH="0" baseline="0" noProof="0" dirty="0">
                <a:ln>
                  <a:noFill/>
                </a:ln>
                <a:solidFill>
                  <a:srgbClr val="383838"/>
                </a:solidFill>
                <a:effectLst/>
                <a:uLnTx/>
                <a:uFillTx/>
                <a:latin typeface="Source Sans Pro" panose="020B0503030403020204" pitchFamily="34" charset="0"/>
                <a:ea typeface="Source Sans Pro" panose="020B0503030403020204" pitchFamily="34" charset="0"/>
                <a:hlinkClick r:id="rId4"/>
              </a:rPr>
              <a:t>Google Maps </a:t>
            </a:r>
            <a:r>
              <a:rPr kumimoji="0" lang="en-US" sz="2000" b="0" i="0" u="none" strike="noStrike" kern="1200" cap="none" spc="0" normalizeH="0" baseline="0" noProof="0" dirty="0">
                <a:ln>
                  <a:noFill/>
                </a:ln>
                <a:solidFill>
                  <a:srgbClr val="383838"/>
                </a:solidFill>
                <a:effectLst/>
                <a:uLnTx/>
                <a:uFillTx/>
                <a:latin typeface="Source Sans Pro" panose="020B0503030403020204" pitchFamily="34" charset="0"/>
                <a:ea typeface="Source Sans Pro" panose="020B0503030403020204" pitchFamily="34" charset="0"/>
              </a:rPr>
              <a:t>to plot your route</a:t>
            </a:r>
            <a:endParaRPr lang="en-US"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000" b="0" i="0" dirty="0">
                <a:solidFill>
                  <a:srgbClr val="383838"/>
                </a:solidFill>
                <a:effectLst/>
                <a:latin typeface="Source Sans Pro" panose="020B0503030403020204" pitchFamily="34" charset="0"/>
                <a:ea typeface="Source Sans Pro" panose="020B0503030403020204" pitchFamily="34" charset="0"/>
              </a:rPr>
              <a:t>The closest car park is </a:t>
            </a:r>
            <a:r>
              <a:rPr lang="en-US" sz="2000" b="0" i="0" u="sng" dirty="0">
                <a:effectLst/>
                <a:latin typeface="Source Sans Pro" panose="020B0503030403020204" pitchFamily="34" charset="0"/>
                <a:ea typeface="Source Sans Pro" panose="020B0503030403020204" pitchFamily="34" charset="0"/>
                <a:hlinkClick r:id="rId5" tooltip="https://www.birmingham.gov.uk/directory_record/6674/millennium_point_multi-storey_car_park"/>
              </a:rPr>
              <a:t>Millennium Point car park</a:t>
            </a:r>
            <a:r>
              <a:rPr lang="en-US" sz="2000" b="0" i="0" dirty="0">
                <a:solidFill>
                  <a:srgbClr val="383838"/>
                </a:solidFill>
                <a:effectLst/>
                <a:latin typeface="Source Sans Pro" panose="020B0503030403020204" pitchFamily="34" charset="0"/>
                <a:ea typeface="Source Sans Pro" panose="020B0503030403020204" pitchFamily="34" charset="0"/>
              </a:rPr>
              <a:t>  </a:t>
            </a:r>
            <a:r>
              <a:rPr lang="en-US" sz="2000" dirty="0">
                <a:latin typeface="Source Sans Pro" panose="020B0503030403020204" pitchFamily="34" charset="0"/>
                <a:ea typeface="Source Sans Pro" panose="020B0503030403020204" pitchFamily="34" charset="0"/>
              </a:rPr>
              <a:t>(Sat Nav postcode </a:t>
            </a:r>
            <a:r>
              <a:rPr lang="en-US" sz="2000" b="0" i="0" dirty="0">
                <a:solidFill>
                  <a:srgbClr val="383838"/>
                </a:solidFill>
                <a:effectLst/>
                <a:latin typeface="Source Sans Pro" panose="020B0503030403020204" pitchFamily="34" charset="0"/>
                <a:ea typeface="Source Sans Pro" panose="020B0503030403020204" pitchFamily="34" charset="0"/>
              </a:rPr>
              <a:t>B4 7AP). Blue Badge parking is free.</a:t>
            </a:r>
          </a:p>
          <a:p>
            <a:pPr marL="342900" indent="-342900">
              <a:buFont typeface="Arial" panose="020B0604020202020204" pitchFamily="34" charset="0"/>
              <a:buChar char="•"/>
            </a:pPr>
            <a:r>
              <a:rPr lang="en-US" sz="2000" dirty="0">
                <a:solidFill>
                  <a:srgbClr val="383838"/>
                </a:solidFill>
                <a:latin typeface="Manrope"/>
                <a:ea typeface="Source Sans Pro" panose="020B0503030403020204" pitchFamily="34" charset="0"/>
              </a:rPr>
              <a:t>You can catch buses or the tram from Birmingham city </a:t>
            </a:r>
            <a:r>
              <a:rPr lang="en-US" sz="2000" dirty="0" err="1">
                <a:solidFill>
                  <a:srgbClr val="383838"/>
                </a:solidFill>
                <a:latin typeface="Manrope"/>
                <a:ea typeface="Source Sans Pro" panose="020B0503030403020204" pitchFamily="34" charset="0"/>
              </a:rPr>
              <a:t>centre</a:t>
            </a:r>
            <a:r>
              <a:rPr lang="en-US" sz="2000" dirty="0">
                <a:solidFill>
                  <a:srgbClr val="383838"/>
                </a:solidFill>
                <a:latin typeface="Manrope"/>
                <a:ea typeface="Source Sans Pro" panose="020B0503030403020204" pitchFamily="34" charset="0"/>
              </a:rPr>
              <a:t> to Thinktank – see </a:t>
            </a:r>
            <a:r>
              <a:rPr lang="en-US" sz="2000" dirty="0">
                <a:solidFill>
                  <a:srgbClr val="383838"/>
                </a:solidFill>
                <a:latin typeface="Manrope"/>
                <a:ea typeface="Source Sans Pro" panose="020B0503030403020204" pitchFamily="34" charset="0"/>
                <a:hlinkClick r:id="rId6"/>
              </a:rPr>
              <a:t>Thinktank’s website for detailed travel information</a:t>
            </a:r>
            <a:r>
              <a:rPr lang="en-US" sz="2000" dirty="0">
                <a:solidFill>
                  <a:srgbClr val="383838"/>
                </a:solidFill>
                <a:latin typeface="Manrope"/>
                <a:ea typeface="Source Sans Pro" panose="020B0503030403020204" pitchFamily="34" charset="0"/>
              </a:rPr>
              <a:t>.</a:t>
            </a:r>
            <a:endParaRPr lang="en-US" sz="2400" dirty="0">
              <a:solidFill>
                <a:srgbClr val="383838"/>
              </a:solidFill>
              <a:latin typeface="Manrope"/>
              <a:ea typeface="Source Sans Pro" panose="020B0503030403020204" pitchFamily="34" charset="0"/>
            </a:endParaRPr>
          </a:p>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pic>
        <p:nvPicPr>
          <p:cNvPr id="3" name="Picture 2" descr="A screenshot of Google maps that shows Thinktank in relation to the city centre - other notable landmarks include Birmingham New Street Station, Moor Street Station, Birmingham Snow Street and Birmingham Museum &amp; Art Gallery ">
            <a:extLst>
              <a:ext uri="{FF2B5EF4-FFF2-40B4-BE49-F238E27FC236}">
                <a16:creationId xmlns:a16="http://schemas.microsoft.com/office/drawing/2014/main" id="{AA175FA8-2596-11FB-9939-1BECBD8EE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1033" y="2550811"/>
            <a:ext cx="6850659" cy="3519872"/>
          </a:xfrm>
          <a:prstGeom prst="rect">
            <a:avLst/>
          </a:prstGeom>
        </p:spPr>
      </p:pic>
    </p:spTree>
    <p:extLst>
      <p:ext uri="{BB962C8B-B14F-4D97-AF65-F5344CB8AC3E}">
        <p14:creationId xmlns:p14="http://schemas.microsoft.com/office/powerpoint/2010/main" val="1977735039"/>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D4FE7-1A01-E27F-25EA-17F1842FA1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F7BEBF5-0C61-EA8F-7B7B-0B841A4CF79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30604A7F-8673-F807-8CCC-B5EFF5C2CF5B}"/>
              </a:ext>
            </a:extLst>
          </p:cNvPr>
          <p:cNvSpPr txBox="1"/>
          <p:nvPr/>
        </p:nvSpPr>
        <p:spPr>
          <a:xfrm>
            <a:off x="478972" y="598434"/>
            <a:ext cx="11070771" cy="1323439"/>
          </a:xfrm>
          <a:prstGeom prst="rect">
            <a:avLst/>
          </a:prstGeom>
          <a:noFill/>
        </p:spPr>
        <p:txBody>
          <a:bodyPr wrap="square" rtlCol="0">
            <a:spAutoFit/>
          </a:bodyPr>
          <a:lstStyle/>
          <a:p>
            <a:r>
              <a:rPr lang="en-US" sz="4000" b="1">
                <a:latin typeface="Source Sans Pro" panose="020B0503030403020204" pitchFamily="34" charset="0"/>
              </a:rPr>
              <a:t>Conference 2026: At a glance… </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C5E94ECE-6766-A815-20DA-F00807FA2C11}"/>
              </a:ext>
            </a:extLst>
          </p:cNvPr>
          <p:cNvSpPr txBox="1"/>
          <p:nvPr/>
        </p:nvSpPr>
        <p:spPr>
          <a:xfrm>
            <a:off x="642257" y="1564243"/>
            <a:ext cx="11223172" cy="529375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b="1">
                <a:latin typeface="Source Sans Pro"/>
                <a:ea typeface="Source Sans Pro"/>
              </a:rPr>
              <a:t>Optional museum tours </a:t>
            </a:r>
            <a:r>
              <a:rPr lang="en-US" sz="3200">
                <a:latin typeface="Source Sans Pro"/>
                <a:ea typeface="Source Sans Pro"/>
              </a:rPr>
              <a:t>across Birmingham on Monday 2 November – venues to be confirmed in due course. Attendance is included in the cost of your in-person ticket. </a:t>
            </a:r>
            <a:endParaRPr lang="en-US" sz="3200">
              <a:ea typeface="Source Sans Pro"/>
            </a:endParaRPr>
          </a:p>
          <a:p>
            <a:pPr marL="457200" indent="-457200">
              <a:buFont typeface="Arial" panose="020B0604020202020204" pitchFamily="34" charset="0"/>
              <a:buChar char="•"/>
            </a:pPr>
            <a:r>
              <a:rPr lang="en-US" sz="3200" b="1">
                <a:latin typeface="Source Sans Pro"/>
                <a:ea typeface="Source Sans Pro"/>
              </a:rPr>
              <a:t>Social events </a:t>
            </a:r>
            <a:r>
              <a:rPr lang="en-US" sz="3200">
                <a:latin typeface="Source Sans Pro"/>
                <a:ea typeface="Source Sans Pro"/>
              </a:rPr>
              <a:t>taking place in Birmingham city </a:t>
            </a:r>
            <a:r>
              <a:rPr lang="en-US" sz="3200" err="1">
                <a:latin typeface="Source Sans Pro"/>
                <a:ea typeface="Source Sans Pro"/>
              </a:rPr>
              <a:t>centre</a:t>
            </a:r>
            <a:r>
              <a:rPr lang="en-US" sz="3200">
                <a:latin typeface="Source Sans Pro"/>
                <a:ea typeface="Source Sans Pro"/>
              </a:rPr>
              <a:t> (venues to be confirmed) on the evenings of Monday 2, Tuesday  3 and Wednesday 4 November. Admission to all three social events is included in all in-person tickets. </a:t>
            </a:r>
            <a:endParaRPr lang="en-US"/>
          </a:p>
          <a:p>
            <a:pPr marL="457200" indent="-457200">
              <a:buFont typeface="Arial" panose="020B0604020202020204" pitchFamily="34" charset="0"/>
              <a:buChar char="•"/>
            </a:pPr>
            <a:r>
              <a:rPr lang="en-US" sz="3200" b="1">
                <a:latin typeface="Source Sans Pro"/>
                <a:ea typeface="Source Sans Pro"/>
              </a:rPr>
              <a:t>Conference sessions </a:t>
            </a:r>
            <a:r>
              <a:rPr lang="en-US" sz="3200">
                <a:latin typeface="Source Sans Pro"/>
                <a:ea typeface="Source Sans Pro"/>
              </a:rPr>
              <a:t>on Tuesday 3 and Wednesday 4 November at the Rep in Birmingham.</a:t>
            </a:r>
          </a:p>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Tree>
    <p:extLst>
      <p:ext uri="{BB962C8B-B14F-4D97-AF65-F5344CB8AC3E}">
        <p14:creationId xmlns:p14="http://schemas.microsoft.com/office/powerpoint/2010/main" val="408029079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0CA3F-F197-9686-57A2-15B2F3B3E6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1F477FC-9E16-BE3C-7A04-200AADB1CA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57F2EF29-7BB4-1104-0D81-C961A3A14DF7}"/>
              </a:ext>
            </a:extLst>
          </p:cNvPr>
          <p:cNvSpPr txBox="1"/>
          <p:nvPr/>
        </p:nvSpPr>
        <p:spPr>
          <a:xfrm>
            <a:off x="560614" y="753027"/>
            <a:ext cx="11070771" cy="2554545"/>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Monday 2 November | Opening party at Thinktank (venue accessibility)</a:t>
            </a:r>
          </a:p>
          <a:p>
            <a:endParaRPr lang="en-US" sz="4000" b="1" dirty="0">
              <a:latin typeface="Source Sans Pro" panose="020B0503030403020204" pitchFamily="34" charset="0"/>
            </a:endParaRP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02F3E5AA-AD50-8730-60CA-91E0A0E3A47F}"/>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10157109-F32A-F6F1-E278-EF7F7DCFD3AA}"/>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7699E44E-237C-CC12-52C1-E44D4E8DDF0B}"/>
              </a:ext>
            </a:extLst>
          </p:cNvPr>
          <p:cNvSpPr txBox="1"/>
          <p:nvPr/>
        </p:nvSpPr>
        <p:spPr>
          <a:xfrm>
            <a:off x="719348" y="2222095"/>
            <a:ext cx="10024852"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The entrance to Thinktank is on the ground floor (level 0).</a:t>
            </a:r>
          </a:p>
          <a:p>
            <a:pPr marL="285750" indent="-285750">
              <a:buFont typeface="Arial" panose="020B0604020202020204" pitchFamily="34" charset="0"/>
              <a:buChar char="•"/>
            </a:pPr>
            <a:r>
              <a:rPr lang="en-US" dirty="0"/>
              <a:t>There are central lifts to all floors within Thinktank and Millennium Point as well as stairs. </a:t>
            </a:r>
          </a:p>
          <a:p>
            <a:pPr marL="285750" indent="-285750">
              <a:buFont typeface="Arial" panose="020B0604020202020204" pitchFamily="34" charset="0"/>
              <a:buChar char="•"/>
            </a:pPr>
            <a:r>
              <a:rPr lang="en-US" dirty="0"/>
              <a:t>The floor surface of the museum is smooth, plastic coated and non-slip. In some places there are carpet tiles.</a:t>
            </a:r>
          </a:p>
          <a:p>
            <a:pPr marL="285750" indent="-285750">
              <a:buFont typeface="Arial" panose="020B0604020202020204" pitchFamily="34" charset="0"/>
              <a:buChar char="•"/>
            </a:pPr>
            <a:r>
              <a:rPr lang="en-US" dirty="0"/>
              <a:t>There are accessible toilets on all levels. The adult changing facility on Level 1 includes a hydraulic changing table (no hoist).</a:t>
            </a:r>
          </a:p>
          <a:p>
            <a:pPr marL="285750" indent="-285750">
              <a:buFont typeface="Arial" panose="020B0604020202020204" pitchFamily="34" charset="0"/>
              <a:buChar char="•"/>
            </a:pPr>
            <a:r>
              <a:rPr lang="en-US" dirty="0"/>
              <a:t>Some parts of the museum have low-lighting including our Planetarium and Futures Gallery. Braille signs are used extensively around the museum.</a:t>
            </a:r>
          </a:p>
          <a:p>
            <a:pPr marL="285750" indent="-285750">
              <a:buFont typeface="Arial" panose="020B0604020202020204" pitchFamily="34" charset="0"/>
              <a:buChar char="•"/>
            </a:pPr>
            <a:r>
              <a:rPr lang="en-US" dirty="0"/>
              <a:t>Some area of have fixed hearing loops installed.</a:t>
            </a:r>
          </a:p>
          <a:p>
            <a:pPr marL="285750" indent="-285750">
              <a:buFont typeface="Arial" panose="020B0604020202020204" pitchFamily="34" charset="0"/>
              <a:buChar char="•"/>
            </a:pPr>
            <a:r>
              <a:rPr lang="en-US" dirty="0"/>
              <a:t>There is seating available in all areas. </a:t>
            </a:r>
          </a:p>
          <a:p>
            <a:pPr marL="285750" indent="-285750">
              <a:buFont typeface="Arial" panose="020B0604020202020204" pitchFamily="34" charset="0"/>
              <a:buChar char="•"/>
            </a:pPr>
            <a:r>
              <a:rPr lang="en-US" dirty="0"/>
              <a:t>You can </a:t>
            </a:r>
            <a:r>
              <a:rPr lang="en-US" dirty="0">
                <a:hlinkClick r:id="rId4"/>
              </a:rPr>
              <a:t>download a floor plan of the museum</a:t>
            </a:r>
            <a:r>
              <a:rPr lang="en-US" dirty="0"/>
              <a:t> or </a:t>
            </a:r>
            <a:r>
              <a:rPr lang="en-US" dirty="0">
                <a:hlinkClick r:id="rId5"/>
              </a:rPr>
              <a:t>explore 360 degree tour</a:t>
            </a:r>
            <a:endParaRPr lang="en-US" dirty="0"/>
          </a:p>
          <a:p>
            <a:endParaRPr lang="en-US" dirty="0"/>
          </a:p>
          <a:p>
            <a:r>
              <a:rPr lang="en-US" dirty="0">
                <a:hlinkClick r:id="rId6"/>
              </a:rPr>
              <a:t>More access information is available on Thinktank’s website</a:t>
            </a:r>
            <a:endParaRPr lang="en-US" dirty="0"/>
          </a:p>
          <a:p>
            <a:pPr marL="285750" indent="-285750">
              <a:buFont typeface="Arial" panose="020B0604020202020204" pitchFamily="34" charset="0"/>
              <a:buChar char="•"/>
            </a:pPr>
            <a:endParaRPr lang="en-US" dirty="0"/>
          </a:p>
          <a:p>
            <a:br>
              <a:rPr lang="en-US" sz="2400" dirty="0"/>
            </a:br>
            <a:br>
              <a:rPr lang="en-US" sz="2400" dirty="0"/>
            </a:br>
            <a:endParaRPr lang="en-US" sz="2400" dirty="0">
              <a:solidFill>
                <a:srgbClr val="383838"/>
              </a:solidFill>
              <a:latin typeface="Manrope"/>
              <a:ea typeface="Source Sans Pro" panose="020B0503030403020204" pitchFamily="34" charset="0"/>
            </a:endParaRPr>
          </a:p>
        </p:txBody>
      </p:sp>
    </p:spTree>
    <p:extLst>
      <p:ext uri="{BB962C8B-B14F-4D97-AF65-F5344CB8AC3E}">
        <p14:creationId xmlns:p14="http://schemas.microsoft.com/office/powerpoint/2010/main" val="1693713083"/>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4285-A806-2D7F-F38E-C849E665FA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E22CD7-C234-F660-9407-56B03AC838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74C43204-FC44-5796-2F76-04D5A9FF4E21}"/>
              </a:ext>
            </a:extLst>
          </p:cNvPr>
          <p:cNvSpPr txBox="1"/>
          <p:nvPr/>
        </p:nvSpPr>
        <p:spPr>
          <a:xfrm>
            <a:off x="560614" y="753027"/>
            <a:ext cx="11070771" cy="2554545"/>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Monday 2 November | Opening party at Thinktank (entrance photos)</a:t>
            </a:r>
          </a:p>
          <a:p>
            <a:endParaRPr lang="en-US" sz="4000" b="1" dirty="0">
              <a:latin typeface="Source Sans Pro" panose="020B0503030403020204" pitchFamily="34" charset="0"/>
            </a:endParaRP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588BE8D8-B917-8057-AB90-0F0B71F7CBCF}"/>
              </a:ext>
              <a:ext uri="{C183D7F6-B498-43B3-948B-1728B52AA6E4}">
                <adec:decorative xmlns:adec="http://schemas.microsoft.com/office/drawing/2017/decorative" val="1"/>
              </a:ext>
            </a:extLst>
          </p:cNvPr>
          <p:cNvSpPr txBox="1"/>
          <p:nvPr/>
        </p:nvSpPr>
        <p:spPr>
          <a:xfrm>
            <a:off x="719347" y="1553357"/>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13D9D53B-91E3-3432-2D10-545DD6329EDF}"/>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715E2DDE-5716-3032-4F35-F28F3ABA4557}"/>
              </a:ext>
              <a:ext uri="{C183D7F6-B498-43B3-948B-1728B52AA6E4}">
                <adec:decorative xmlns:adec="http://schemas.microsoft.com/office/drawing/2017/decorative" val="1"/>
              </a:ext>
            </a:extLst>
          </p:cNvPr>
          <p:cNvSpPr txBox="1"/>
          <p:nvPr/>
        </p:nvSpPr>
        <p:spPr>
          <a:xfrm>
            <a:off x="719348" y="2222095"/>
            <a:ext cx="10024852"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p>
          <a:p>
            <a:br>
              <a:rPr lang="en-US" sz="2400" dirty="0"/>
            </a:br>
            <a:br>
              <a:rPr lang="en-US" sz="2400" dirty="0"/>
            </a:br>
            <a:endParaRPr lang="en-US" sz="2400" dirty="0">
              <a:solidFill>
                <a:srgbClr val="383838"/>
              </a:solidFill>
              <a:latin typeface="Manrope"/>
              <a:ea typeface="Source Sans Pro" panose="020B0503030403020204" pitchFamily="34" charset="0"/>
            </a:endParaRPr>
          </a:p>
        </p:txBody>
      </p:sp>
      <p:pic>
        <p:nvPicPr>
          <p:cNvPr id="8" name="Picture 7" descr="The entrance to a modern building. The pavement is level and constructed of concrete slabs, there are automatic glass doors and blue signage indicting the building is called Millenium Point">
            <a:extLst>
              <a:ext uri="{FF2B5EF4-FFF2-40B4-BE49-F238E27FC236}">
                <a16:creationId xmlns:a16="http://schemas.microsoft.com/office/drawing/2014/main" id="{4DA4DABF-83DE-1E55-7686-87A89E9B6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428" y="2571750"/>
            <a:ext cx="5008224" cy="3756168"/>
          </a:xfrm>
          <a:prstGeom prst="rect">
            <a:avLst/>
          </a:prstGeom>
        </p:spPr>
      </p:pic>
      <p:pic>
        <p:nvPicPr>
          <p:cNvPr id="10" name="Picture 9" descr="Photograph of a modern building with reflective glass windows and horizontal orange sunshades. The foreground features a level paved walkway, green grass, neatly trimmed bushes, and several trees leading to the building entrance.">
            <a:extLst>
              <a:ext uri="{FF2B5EF4-FFF2-40B4-BE49-F238E27FC236}">
                <a16:creationId xmlns:a16="http://schemas.microsoft.com/office/drawing/2014/main" id="{664718A8-1D06-7944-F535-A11BFD90D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249" y="2591809"/>
            <a:ext cx="4042914" cy="3032186"/>
          </a:xfrm>
          <a:prstGeom prst="rect">
            <a:avLst/>
          </a:prstGeom>
        </p:spPr>
      </p:pic>
      <p:sp>
        <p:nvSpPr>
          <p:cNvPr id="11" name="TextBox 10">
            <a:extLst>
              <a:ext uri="{FF2B5EF4-FFF2-40B4-BE49-F238E27FC236}">
                <a16:creationId xmlns:a16="http://schemas.microsoft.com/office/drawing/2014/main" id="{38461E6A-89B6-42A7-693E-9D78C3E6D40F}"/>
              </a:ext>
            </a:extLst>
          </p:cNvPr>
          <p:cNvSpPr txBox="1"/>
          <p:nvPr/>
        </p:nvSpPr>
        <p:spPr>
          <a:xfrm>
            <a:off x="3592800" y="1954721"/>
            <a:ext cx="1748873" cy="2862322"/>
          </a:xfrm>
          <a:prstGeom prst="rect">
            <a:avLst/>
          </a:prstGeom>
          <a:noFill/>
        </p:spPr>
        <p:txBody>
          <a:bodyPr wrap="square" rtlCol="0">
            <a:spAutoFit/>
          </a:bodyPr>
          <a:lstStyle/>
          <a:p>
            <a:r>
              <a:rPr lang="en-GB" dirty="0"/>
              <a:t>Left: from Curzon Stret, cross the grassy area </a:t>
            </a:r>
            <a:br>
              <a:rPr lang="en-GB" dirty="0"/>
            </a:br>
            <a:r>
              <a:rPr lang="en-GB" dirty="0"/>
              <a:t>(level pathway) to reach the entrance to Thinktank (via Millenium Point) </a:t>
            </a:r>
            <a:endParaRPr lang="en-US" dirty="0"/>
          </a:p>
        </p:txBody>
      </p:sp>
      <p:sp>
        <p:nvSpPr>
          <p:cNvPr id="13" name="TextBox 12">
            <a:extLst>
              <a:ext uri="{FF2B5EF4-FFF2-40B4-BE49-F238E27FC236}">
                <a16:creationId xmlns:a16="http://schemas.microsoft.com/office/drawing/2014/main" id="{0A88DF1E-2A3D-607D-8458-7D96AF64BF1E}"/>
              </a:ext>
            </a:extLst>
          </p:cNvPr>
          <p:cNvSpPr txBox="1"/>
          <p:nvPr/>
        </p:nvSpPr>
        <p:spPr>
          <a:xfrm>
            <a:off x="4151360" y="5404588"/>
            <a:ext cx="2626323" cy="923330"/>
          </a:xfrm>
          <a:prstGeom prst="rect">
            <a:avLst/>
          </a:prstGeom>
          <a:noFill/>
        </p:spPr>
        <p:txBody>
          <a:bodyPr wrap="square" rtlCol="0">
            <a:spAutoFit/>
          </a:bodyPr>
          <a:lstStyle/>
          <a:p>
            <a:r>
              <a:rPr lang="en-GB" dirty="0"/>
              <a:t>Right: Go through the </a:t>
            </a:r>
            <a:br>
              <a:rPr lang="en-GB" dirty="0"/>
            </a:br>
            <a:r>
              <a:rPr lang="en-GB" dirty="0"/>
              <a:t>automatic doors to </a:t>
            </a:r>
            <a:br>
              <a:rPr lang="en-GB" dirty="0"/>
            </a:br>
            <a:r>
              <a:rPr lang="en-GB" dirty="0"/>
              <a:t>enter the museum</a:t>
            </a:r>
            <a:endParaRPr lang="en-US" dirty="0"/>
          </a:p>
        </p:txBody>
      </p:sp>
    </p:spTree>
    <p:extLst>
      <p:ext uri="{BB962C8B-B14F-4D97-AF65-F5344CB8AC3E}">
        <p14:creationId xmlns:p14="http://schemas.microsoft.com/office/powerpoint/2010/main" val="4254611730"/>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68DC6-C37D-C3E5-81E1-D0B17F5777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7D83CB-E7EA-2A84-575A-8E764E523F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C1378859-5295-7B43-2C6C-789A034A4827}"/>
              </a:ext>
            </a:extLst>
          </p:cNvPr>
          <p:cNvSpPr txBox="1"/>
          <p:nvPr/>
        </p:nvSpPr>
        <p:spPr>
          <a:xfrm>
            <a:off x="560614" y="753027"/>
            <a:ext cx="11070771" cy="2554545"/>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Monday 2 November | Opening party at Thinktank (gallery photo)</a:t>
            </a:r>
          </a:p>
          <a:p>
            <a:endParaRPr lang="en-US" sz="4000" b="1" dirty="0">
              <a:latin typeface="Source Sans Pro" panose="020B0503030403020204" pitchFamily="34" charset="0"/>
            </a:endParaRP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4B0F74A8-49D9-0DD0-DB04-3AD33B6AF19A}"/>
              </a:ext>
              <a:ext uri="{C183D7F6-B498-43B3-948B-1728B52AA6E4}">
                <adec:decorative xmlns:adec="http://schemas.microsoft.com/office/drawing/2017/decorative" val="1"/>
              </a:ext>
            </a:extLst>
          </p:cNvPr>
          <p:cNvSpPr txBox="1"/>
          <p:nvPr/>
        </p:nvSpPr>
        <p:spPr>
          <a:xfrm>
            <a:off x="719347" y="1553357"/>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D58F0539-B18A-4886-2182-93C91D181293}"/>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984E948F-4CB8-5A99-4319-A5A178F50F38}"/>
              </a:ext>
              <a:ext uri="{C183D7F6-B498-43B3-948B-1728B52AA6E4}">
                <adec:decorative xmlns:adec="http://schemas.microsoft.com/office/drawing/2017/decorative" val="1"/>
              </a:ext>
            </a:extLst>
          </p:cNvPr>
          <p:cNvSpPr txBox="1"/>
          <p:nvPr/>
        </p:nvSpPr>
        <p:spPr>
          <a:xfrm>
            <a:off x="719348" y="2222095"/>
            <a:ext cx="10024852"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p>
          <a:p>
            <a:br>
              <a:rPr lang="en-US" sz="2400" dirty="0"/>
            </a:br>
            <a:br>
              <a:rPr lang="en-US" sz="2400" dirty="0"/>
            </a:br>
            <a:endParaRPr lang="en-US" sz="2400" dirty="0">
              <a:solidFill>
                <a:srgbClr val="383838"/>
              </a:solidFill>
              <a:latin typeface="Manrope"/>
              <a:ea typeface="Source Sans Pro" panose="020B0503030403020204" pitchFamily="34" charset="0"/>
            </a:endParaRPr>
          </a:p>
        </p:txBody>
      </p:sp>
      <p:sp>
        <p:nvSpPr>
          <p:cNvPr id="13" name="TextBox 12">
            <a:extLst>
              <a:ext uri="{FF2B5EF4-FFF2-40B4-BE49-F238E27FC236}">
                <a16:creationId xmlns:a16="http://schemas.microsoft.com/office/drawing/2014/main" id="{6F08EEA3-9D19-7509-9321-27DFF98729CF}"/>
              </a:ext>
            </a:extLst>
          </p:cNvPr>
          <p:cNvSpPr txBox="1"/>
          <p:nvPr/>
        </p:nvSpPr>
        <p:spPr>
          <a:xfrm>
            <a:off x="1216333" y="5181643"/>
            <a:ext cx="2626323" cy="923330"/>
          </a:xfrm>
          <a:prstGeom prst="rect">
            <a:avLst/>
          </a:prstGeom>
          <a:noFill/>
        </p:spPr>
        <p:txBody>
          <a:bodyPr wrap="square" rtlCol="0">
            <a:spAutoFit/>
          </a:bodyPr>
          <a:lstStyle/>
          <a:p>
            <a:r>
              <a:rPr lang="en-GB" dirty="0"/>
              <a:t>The Spitfire exhibit</a:t>
            </a:r>
            <a:br>
              <a:rPr lang="en-GB" dirty="0"/>
            </a:br>
            <a:r>
              <a:rPr lang="en-GB" dirty="0"/>
              <a:t>on level 1</a:t>
            </a:r>
          </a:p>
          <a:p>
            <a:endParaRPr lang="en-US" dirty="0"/>
          </a:p>
        </p:txBody>
      </p:sp>
      <p:pic>
        <p:nvPicPr>
          <p:cNvPr id="16" name="Picture 15" descr="Photograph of a vintage military aircraft suspended inside an aviation museum, showcasing a World War II-era fighter plane with a propeller and roundel markings on the fuselage and wings. The setting includes industrial-style lighting, blue support columns, and various aviation exhibits and machinery displayed below and around the aircraft.">
            <a:extLst>
              <a:ext uri="{FF2B5EF4-FFF2-40B4-BE49-F238E27FC236}">
                <a16:creationId xmlns:a16="http://schemas.microsoft.com/office/drawing/2014/main" id="{11015564-6F1A-CF9D-0B96-F522C5803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914" y="2049633"/>
            <a:ext cx="6583581" cy="4389054"/>
          </a:xfrm>
          <a:prstGeom prst="rect">
            <a:avLst/>
          </a:prstGeom>
        </p:spPr>
      </p:pic>
    </p:spTree>
    <p:extLst>
      <p:ext uri="{BB962C8B-B14F-4D97-AF65-F5344CB8AC3E}">
        <p14:creationId xmlns:p14="http://schemas.microsoft.com/office/powerpoint/2010/main" val="885195944"/>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AA61-9B9C-9ADB-A197-F361F9545D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A17771-1BDF-6D40-EE25-0A4A5E3E92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789E6158-F9D4-FAF7-94AA-A3B7B2C0B04C}"/>
              </a:ext>
            </a:extLst>
          </p:cNvPr>
          <p:cNvSpPr txBox="1"/>
          <p:nvPr/>
        </p:nvSpPr>
        <p:spPr>
          <a:xfrm>
            <a:off x="560614" y="753027"/>
            <a:ext cx="11070771" cy="2554545"/>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Monday 2 November | Opening party at Thinktank (what to expect)</a:t>
            </a:r>
          </a:p>
          <a:p>
            <a:endParaRPr lang="en-US" sz="4000" b="1" dirty="0">
              <a:latin typeface="Source Sans Pro" panose="020B0503030403020204" pitchFamily="34" charset="0"/>
            </a:endParaRP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55C94229-5899-AE36-2011-45967A5235DF}"/>
              </a:ext>
              <a:ext uri="{C183D7F6-B498-43B3-948B-1728B52AA6E4}">
                <adec:decorative xmlns:adec="http://schemas.microsoft.com/office/drawing/2017/decorative" val="1"/>
              </a:ext>
            </a:extLst>
          </p:cNvPr>
          <p:cNvSpPr txBox="1"/>
          <p:nvPr/>
        </p:nvSpPr>
        <p:spPr>
          <a:xfrm>
            <a:off x="719347" y="1553357"/>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6E11C3A2-8DE5-C824-88BA-B9D008501476}"/>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A3271DDB-C34B-0BEC-09DE-DCDF7FE2483C}"/>
              </a:ext>
              <a:ext uri="{C183D7F6-B498-43B3-948B-1728B52AA6E4}">
                <adec:decorative xmlns:adec="http://schemas.microsoft.com/office/drawing/2017/decorative" val="1"/>
              </a:ext>
            </a:extLst>
          </p:cNvPr>
          <p:cNvSpPr txBox="1"/>
          <p:nvPr/>
        </p:nvSpPr>
        <p:spPr>
          <a:xfrm>
            <a:off x="719348" y="2222095"/>
            <a:ext cx="10024852"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p>
          <a:p>
            <a:br>
              <a:rPr lang="en-US" sz="2400" dirty="0"/>
            </a:br>
            <a:br>
              <a:rPr lang="en-US" sz="2400" dirty="0"/>
            </a:br>
            <a:endParaRPr lang="en-US" sz="2400" dirty="0">
              <a:solidFill>
                <a:srgbClr val="383838"/>
              </a:solidFill>
              <a:latin typeface="Manrope"/>
              <a:ea typeface="Source Sans Pro" panose="020B0503030403020204" pitchFamily="34" charset="0"/>
            </a:endParaRPr>
          </a:p>
        </p:txBody>
      </p:sp>
      <p:sp>
        <p:nvSpPr>
          <p:cNvPr id="2" name="TextBox 1">
            <a:extLst>
              <a:ext uri="{FF2B5EF4-FFF2-40B4-BE49-F238E27FC236}">
                <a16:creationId xmlns:a16="http://schemas.microsoft.com/office/drawing/2014/main" id="{782ACB9C-7130-8253-9D05-4399B81D725F}"/>
              </a:ext>
            </a:extLst>
          </p:cNvPr>
          <p:cNvSpPr txBox="1"/>
          <p:nvPr/>
        </p:nvSpPr>
        <p:spPr>
          <a:xfrm>
            <a:off x="2286000" y="3429000"/>
            <a:ext cx="1500732" cy="369332"/>
          </a:xfrm>
          <a:prstGeom prst="rect">
            <a:avLst/>
          </a:prstGeom>
          <a:noFill/>
        </p:spPr>
        <p:txBody>
          <a:bodyPr wrap="none" rtlCol="0">
            <a:spAutoFit/>
          </a:bodyPr>
          <a:lstStyle/>
          <a:p>
            <a:r>
              <a:rPr lang="en-GB" dirty="0"/>
              <a:t>Coming soon</a:t>
            </a:r>
            <a:endParaRPr lang="en-US" dirty="0"/>
          </a:p>
        </p:txBody>
      </p:sp>
    </p:spTree>
    <p:extLst>
      <p:ext uri="{BB962C8B-B14F-4D97-AF65-F5344CB8AC3E}">
        <p14:creationId xmlns:p14="http://schemas.microsoft.com/office/powerpoint/2010/main" val="303386860"/>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49AB-17CE-9D76-D0CA-6A868A095E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5DD0EF-A38E-0EBF-A400-A07BBF108E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D9B6C4C0-9C04-ED6C-EA78-86EF3BDE6B87}"/>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Tuesday 3 November | Main party at Birmingham Museum &amp; Art Gallery (travel information)</a:t>
            </a:r>
          </a:p>
        </p:txBody>
      </p:sp>
      <p:sp>
        <p:nvSpPr>
          <p:cNvPr id="6" name="TextBox 5">
            <a:extLst>
              <a:ext uri="{FF2B5EF4-FFF2-40B4-BE49-F238E27FC236}">
                <a16:creationId xmlns:a16="http://schemas.microsoft.com/office/drawing/2014/main" id="{F4CD01F0-3EC3-974D-998D-5340D3DA2255}"/>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FC0FAC57-8134-60EC-6E1C-5860E9937CAC}"/>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EEFFCBF3-4EFA-3061-3237-4FECD4E9C27E}"/>
              </a:ext>
            </a:extLst>
          </p:cNvPr>
          <p:cNvSpPr txBox="1"/>
          <p:nvPr/>
        </p:nvSpPr>
        <p:spPr>
          <a:xfrm>
            <a:off x="719347" y="2701991"/>
            <a:ext cx="4340659" cy="490903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Birmingham Museum is located on </a:t>
            </a:r>
            <a:r>
              <a:rPr lang="en-US" sz="2000" b="0" i="0" dirty="0">
                <a:solidFill>
                  <a:srgbClr val="1F1F1F"/>
                </a:solidFill>
                <a:effectLst/>
                <a:latin typeface="Arial" panose="020B0604020202020204" pitchFamily="34" charset="0"/>
              </a:rPr>
              <a:t>Chamberlain Square, B3 3DH</a:t>
            </a:r>
            <a:endParaRPr lang="en-US" sz="2000" dirty="0">
              <a:latin typeface="Source Sans Pro" panose="020B0503030403020204" pitchFamily="34" charset="0"/>
              <a:ea typeface="Source Sans Pro" panose="020B0503030403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83838"/>
                </a:solidFill>
                <a:effectLst/>
                <a:uLnTx/>
                <a:uFillTx/>
                <a:latin typeface="Source Sans Pro" panose="020B0503030403020204" pitchFamily="34" charset="0"/>
                <a:ea typeface="Source Sans Pro" panose="020B0503030403020204" pitchFamily="34" charset="0"/>
              </a:rPr>
              <a:t>It is approximately a 6-minute walk from the Rep –  use </a:t>
            </a:r>
            <a:r>
              <a:rPr kumimoji="0" lang="en-US" sz="2000" b="0" i="0" u="none" strike="noStrike" kern="1200" cap="none" spc="0" normalizeH="0" baseline="0" noProof="0" dirty="0">
                <a:ln>
                  <a:noFill/>
                </a:ln>
                <a:solidFill>
                  <a:srgbClr val="383838"/>
                </a:solidFill>
                <a:effectLst/>
                <a:uLnTx/>
                <a:uFillTx/>
                <a:latin typeface="Source Sans Pro" panose="020B0503030403020204" pitchFamily="34" charset="0"/>
                <a:ea typeface="Source Sans Pro" panose="020B0503030403020204" pitchFamily="34" charset="0"/>
                <a:hlinkClick r:id="rId4"/>
              </a:rPr>
              <a:t>Google Maps </a:t>
            </a:r>
            <a:r>
              <a:rPr kumimoji="0" lang="en-US" sz="2000" b="0" i="0" u="none" strike="noStrike" kern="1200" cap="none" spc="0" normalizeH="0" baseline="0" noProof="0" dirty="0">
                <a:ln>
                  <a:noFill/>
                </a:ln>
                <a:solidFill>
                  <a:srgbClr val="383838"/>
                </a:solidFill>
                <a:effectLst/>
                <a:uLnTx/>
                <a:uFillTx/>
                <a:latin typeface="Source Sans Pro" panose="020B0503030403020204" pitchFamily="34" charset="0"/>
                <a:ea typeface="Source Sans Pro" panose="020B0503030403020204" pitchFamily="34" charset="0"/>
              </a:rPr>
              <a:t>to plot your route</a:t>
            </a:r>
            <a:endParaRPr lang="en-US"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000" b="0" i="0" dirty="0">
                <a:solidFill>
                  <a:srgbClr val="383838"/>
                </a:solidFill>
                <a:effectLst/>
                <a:latin typeface="Manrope"/>
              </a:rPr>
              <a:t>The main entrance on </a:t>
            </a:r>
            <a:r>
              <a:rPr lang="en-US" sz="2000" b="1" i="0" dirty="0">
                <a:solidFill>
                  <a:srgbClr val="383838"/>
                </a:solidFill>
                <a:effectLst/>
                <a:latin typeface="Manrope"/>
              </a:rPr>
              <a:t>Chamberlain Square </a:t>
            </a:r>
            <a:r>
              <a:rPr lang="en-US" sz="2000" b="0" i="0" dirty="0">
                <a:solidFill>
                  <a:srgbClr val="383838"/>
                </a:solidFill>
                <a:effectLst/>
                <a:latin typeface="Manrope"/>
              </a:rPr>
              <a:t>contains two flights of stairs. There is a lift entrance at the Gas Hall on Edmund Street. </a:t>
            </a:r>
            <a:endParaRPr lang="en-US" sz="2000" b="0" i="0" dirty="0">
              <a:solidFill>
                <a:srgbClr val="383838"/>
              </a:solidFill>
              <a:effectLst/>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000" dirty="0">
                <a:solidFill>
                  <a:srgbClr val="383838"/>
                </a:solidFill>
                <a:latin typeface="Manrope"/>
                <a:ea typeface="Source Sans Pro" panose="020B0503030403020204" pitchFamily="34" charset="0"/>
              </a:rPr>
              <a:t>See the </a:t>
            </a:r>
            <a:r>
              <a:rPr lang="en-US" sz="2000" dirty="0">
                <a:solidFill>
                  <a:srgbClr val="383838"/>
                </a:solidFill>
                <a:latin typeface="Manrope"/>
                <a:ea typeface="Source Sans Pro" panose="020B0503030403020204" pitchFamily="34" charset="0"/>
                <a:hlinkClick r:id="rId5"/>
              </a:rPr>
              <a:t>museum website for detailed travel information</a:t>
            </a:r>
            <a:r>
              <a:rPr lang="en-US" sz="2000" dirty="0">
                <a:solidFill>
                  <a:srgbClr val="383838"/>
                </a:solidFill>
                <a:latin typeface="Manrope"/>
                <a:ea typeface="Source Sans Pro" panose="020B0503030403020204" pitchFamily="34" charset="0"/>
              </a:rPr>
              <a:t>.</a:t>
            </a:r>
            <a:endParaRPr lang="en-US" sz="2400" dirty="0">
              <a:solidFill>
                <a:srgbClr val="383838"/>
              </a:solidFill>
              <a:latin typeface="Manrope"/>
              <a:ea typeface="Source Sans Pro" panose="020B0503030403020204" pitchFamily="34" charset="0"/>
            </a:endParaRPr>
          </a:p>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28DAE9AC-C587-00DD-AFEB-83474F80015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0201" y="2692019"/>
            <a:ext cx="6661492" cy="3606985"/>
          </a:xfrm>
          <a:prstGeom prst="rect">
            <a:avLst/>
          </a:prstGeom>
        </p:spPr>
      </p:pic>
    </p:spTree>
    <p:extLst>
      <p:ext uri="{BB962C8B-B14F-4D97-AF65-F5344CB8AC3E}">
        <p14:creationId xmlns:p14="http://schemas.microsoft.com/office/powerpoint/2010/main" val="3167260072"/>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F1B5A-60D7-9488-42FF-3B2A6A78CD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7E77C5-542E-21B4-BF91-7B256B6077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132B3FE3-A1D0-7706-7AD8-AD67E07EC068}"/>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Tuesday 3 November | Main party at Birmingham Museum &amp; Art Gallery (access information)</a:t>
            </a:r>
          </a:p>
        </p:txBody>
      </p:sp>
      <p:sp>
        <p:nvSpPr>
          <p:cNvPr id="6" name="TextBox 5">
            <a:extLst>
              <a:ext uri="{FF2B5EF4-FFF2-40B4-BE49-F238E27FC236}">
                <a16:creationId xmlns:a16="http://schemas.microsoft.com/office/drawing/2014/main" id="{1C93B95E-647A-50A4-4701-F692D9F02284}"/>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3D164FBB-1912-1561-9C22-AD138C35133B}"/>
              </a:ext>
              <a:ext uri="{C183D7F6-B498-43B3-948B-1728B52AA6E4}">
                <adec:decorative xmlns:adec="http://schemas.microsoft.com/office/drawing/2017/decorative" val="1"/>
              </a:ext>
            </a:extLst>
          </p:cNvPr>
          <p:cNvSpPr txBox="1"/>
          <p:nvPr/>
        </p:nvSpPr>
        <p:spPr>
          <a:xfrm>
            <a:off x="719347" y="2185982"/>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E5961DB9-4BC0-E744-CED2-1698343F0C17}"/>
              </a:ext>
              <a:ext uri="{C183D7F6-B498-43B3-948B-1728B52AA6E4}">
                <adec:decorative xmlns:adec="http://schemas.microsoft.com/office/drawing/2017/decorative" val="1"/>
              </a:ext>
            </a:extLst>
          </p:cNvPr>
          <p:cNvSpPr txBox="1"/>
          <p:nvPr/>
        </p:nvSpPr>
        <p:spPr>
          <a:xfrm>
            <a:off x="719347" y="2701991"/>
            <a:ext cx="4340659" cy="1523494"/>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7D1F2B0D-8719-7385-E55A-5BCA7C3F8284}"/>
              </a:ext>
            </a:extLst>
          </p:cNvPr>
          <p:cNvSpPr txBox="1"/>
          <p:nvPr/>
        </p:nvSpPr>
        <p:spPr>
          <a:xfrm>
            <a:off x="429985" y="2539925"/>
            <a:ext cx="11223171" cy="369331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383838"/>
                </a:solidFill>
                <a:latin typeface="Source Sans Pro" panose="020B0503030403020204" pitchFamily="34" charset="0"/>
                <a:ea typeface="Source Sans Pro" panose="020B0503030403020204" pitchFamily="34" charset="0"/>
              </a:rPr>
              <a:t>Please note that the main entrance on Chamberlain Square includes 10 external steps </a:t>
            </a:r>
            <a:r>
              <a:rPr lang="en-US" dirty="0">
                <a:latin typeface="Source Sans Pro" panose="020B0503030403020204" pitchFamily="34" charset="0"/>
                <a:ea typeface="Source Sans Pro" panose="020B0503030403020204" pitchFamily="34" charset="0"/>
              </a:rPr>
              <a:t>followed by an additional 42 steps to reach the galleries. </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There </a:t>
            </a:r>
            <a:r>
              <a:rPr lang="en-US" dirty="0">
                <a:solidFill>
                  <a:srgbClr val="383838"/>
                </a:solidFill>
                <a:latin typeface="Source Sans Pro" panose="020B0503030403020204" pitchFamily="34" charset="0"/>
                <a:ea typeface="Source Sans Pro" panose="020B0503030403020204" pitchFamily="34" charset="0"/>
              </a:rPr>
              <a:t>lift entrance at the Gas Hall on Edmund Street which </a:t>
            </a:r>
            <a:r>
              <a:rPr lang="en-US" dirty="0">
                <a:latin typeface="Source Sans Pro" panose="020B0503030403020204" pitchFamily="34" charset="0"/>
                <a:ea typeface="Source Sans Pro" panose="020B0503030403020204" pitchFamily="34" charset="0"/>
              </a:rPr>
              <a:t>provides lift access to the main building and Gas Hall. The Lift door width is 43” or 109cm. </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The museum is a historic building with smooth flooring, primarily consisting of Victorian tiles. The galleries are light, airy, and spacious.</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The museum includes a dedicated accessible toilet at the back of the Gas Hall – the first entrance door is 80cm wide, the toilet door is 91cm wide, and the toilet space measures is 150cm wide and 202cm in length.</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This is also an accessible toilet is near the Edmund Street lift entrance.</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There is seating throughout the museum.  </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You can </a:t>
            </a:r>
            <a:r>
              <a:rPr lang="en-US" dirty="0">
                <a:latin typeface="Source Sans Pro" panose="020B0503030403020204" pitchFamily="34" charset="0"/>
                <a:ea typeface="Source Sans Pro" panose="020B0503030403020204" pitchFamily="34" charset="0"/>
                <a:hlinkClick r:id="rId4"/>
              </a:rPr>
              <a:t>download a floor plan of the museum</a:t>
            </a:r>
            <a:r>
              <a:rPr lang="en-US" dirty="0">
                <a:latin typeface="Source Sans Pro" panose="020B0503030403020204" pitchFamily="34" charset="0"/>
                <a:ea typeface="Source Sans Pro" panose="020B0503030403020204" pitchFamily="34" charset="0"/>
              </a:rPr>
              <a:t> or its </a:t>
            </a:r>
            <a:r>
              <a:rPr lang="en-US" dirty="0">
                <a:latin typeface="Source Sans Pro" panose="020B0503030403020204" pitchFamily="34" charset="0"/>
                <a:ea typeface="Source Sans Pro" panose="020B0503030403020204" pitchFamily="34" charset="0"/>
                <a:hlinkClick r:id="rId5"/>
              </a:rPr>
              <a:t>social story </a:t>
            </a:r>
            <a:r>
              <a:rPr lang="en-US" dirty="0">
                <a:latin typeface="Source Sans Pro" panose="020B0503030403020204" pitchFamily="34" charset="0"/>
                <a:ea typeface="Source Sans Pro" panose="020B0503030403020204" pitchFamily="34" charset="0"/>
              </a:rPr>
              <a:t>(aimed at school groups)</a:t>
            </a:r>
          </a:p>
          <a:p>
            <a:pPr marL="285750" indent="-285750">
              <a:buFont typeface="Arial" panose="020B0604020202020204" pitchFamily="34" charset="0"/>
              <a:buChar char="•"/>
            </a:pPr>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hlinkClick r:id="rId6"/>
              </a:rPr>
              <a:t>More access information is available on Birmingham Museum &amp; Art Gallery's website</a:t>
            </a:r>
            <a:endParaRPr lang="en-US" dirty="0">
              <a:latin typeface="Source Sans Pro" panose="020B0503030403020204" pitchFamily="34" charset="0"/>
              <a:ea typeface="Source Sans Pro" panose="020B0503030403020204" pitchFamily="34" charset="0"/>
              <a:hlinkClick r:id="rId7"/>
            </a:endParaRPr>
          </a:p>
        </p:txBody>
      </p:sp>
    </p:spTree>
    <p:extLst>
      <p:ext uri="{BB962C8B-B14F-4D97-AF65-F5344CB8AC3E}">
        <p14:creationId xmlns:p14="http://schemas.microsoft.com/office/powerpoint/2010/main" val="2817590103"/>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3359E-F677-5516-9D67-416DEB952F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8321DB1-0137-9715-43E4-3D96CA8255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9B0E6F0E-489E-CD57-2C1E-72CFF4BCC411}"/>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Tuesday 3 November | Main party at Birmingham Museum &amp; Art Gallery (entrance photos)</a:t>
            </a:r>
          </a:p>
        </p:txBody>
      </p:sp>
      <p:sp>
        <p:nvSpPr>
          <p:cNvPr id="6" name="TextBox 5">
            <a:extLst>
              <a:ext uri="{FF2B5EF4-FFF2-40B4-BE49-F238E27FC236}">
                <a16:creationId xmlns:a16="http://schemas.microsoft.com/office/drawing/2014/main" id="{6E7D5E2A-BB16-8F29-E3F1-E80CAD55C50F}"/>
              </a:ext>
              <a:ext uri="{C183D7F6-B498-43B3-948B-1728B52AA6E4}">
                <adec:decorative xmlns:adec="http://schemas.microsoft.com/office/drawing/2017/decorative" val="1"/>
              </a:ext>
            </a:extLst>
          </p:cNvPr>
          <p:cNvSpPr txBox="1"/>
          <p:nvPr/>
        </p:nvSpPr>
        <p:spPr>
          <a:xfrm>
            <a:off x="719347" y="1607786"/>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3C9879C3-5531-8EF2-25EC-95ECBA1523D6}"/>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C483315B-3C4F-04F2-6D70-22EB3E83E93F}"/>
              </a:ext>
            </a:extLst>
          </p:cNvPr>
          <p:cNvSpPr txBox="1"/>
          <p:nvPr/>
        </p:nvSpPr>
        <p:spPr>
          <a:xfrm>
            <a:off x="719347" y="2701991"/>
            <a:ext cx="4340659" cy="2939266"/>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r>
              <a:rPr lang="en-US" sz="2300" dirty="0">
                <a:latin typeface="Source Sans Pro" panose="020B0503030403020204" pitchFamily="34" charset="0"/>
                <a:ea typeface="Source Sans Pro" panose="020B0503030403020204" pitchFamily="34" charset="0"/>
              </a:rPr>
              <a:t>The two photos to the right show the external view of the museum from the main entrance on Chamberlain Street – there are 10 stone steps from the flat pavement area and historical wooden doors (non-automatic) </a:t>
            </a:r>
          </a:p>
        </p:txBody>
      </p:sp>
      <p:pic>
        <p:nvPicPr>
          <p:cNvPr id="10" name="Picture 9" descr="Photographs of two grand building entrances featuring classical architectural elements such as tall columns, ornate carvings, and stone steps. Both entrances have large wooden doors, with the left entrance framed by six columns and a triangular pediment, and the right entrance showcasing detailed stonework around the doorframe and handrails on either side of the steps.">
            <a:extLst>
              <a:ext uri="{FF2B5EF4-FFF2-40B4-BE49-F238E27FC236}">
                <a16:creationId xmlns:a16="http://schemas.microsoft.com/office/drawing/2014/main" id="{95AC2300-A656-30C2-8D99-26D271F33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03" y="2701991"/>
            <a:ext cx="5657182" cy="3417590"/>
          </a:xfrm>
          <a:prstGeom prst="rect">
            <a:avLst/>
          </a:prstGeom>
        </p:spPr>
      </p:pic>
    </p:spTree>
    <p:extLst>
      <p:ext uri="{BB962C8B-B14F-4D97-AF65-F5344CB8AC3E}">
        <p14:creationId xmlns:p14="http://schemas.microsoft.com/office/powerpoint/2010/main" val="1922931151"/>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966ED-6D2C-2C0E-B8D1-7C7998555B1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321CFC-1439-DDC2-FC74-F6D8DC03BA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CF4FCC97-0CF2-FC27-CC47-7522AB2AEE7D}"/>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Tuesday 3 November | Main party at Birmingham Museum &amp; Art Gallery (entrance photos – lift access)</a:t>
            </a:r>
          </a:p>
        </p:txBody>
      </p:sp>
      <p:sp>
        <p:nvSpPr>
          <p:cNvPr id="6" name="TextBox 5">
            <a:extLst>
              <a:ext uri="{FF2B5EF4-FFF2-40B4-BE49-F238E27FC236}">
                <a16:creationId xmlns:a16="http://schemas.microsoft.com/office/drawing/2014/main" id="{0A5F1302-4D2D-CF9D-1025-248537F74C41}"/>
              </a:ext>
              <a:ext uri="{C183D7F6-B498-43B3-948B-1728B52AA6E4}">
                <adec:decorative xmlns:adec="http://schemas.microsoft.com/office/drawing/2017/decorative" val="1"/>
              </a:ext>
            </a:extLst>
          </p:cNvPr>
          <p:cNvSpPr txBox="1"/>
          <p:nvPr/>
        </p:nvSpPr>
        <p:spPr>
          <a:xfrm>
            <a:off x="719347" y="1607786"/>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04CF3E09-ECB0-CA40-1E26-D424E10C109E}"/>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2AB3F74B-A65B-74EF-3B9C-28145AA0765B}"/>
              </a:ext>
            </a:extLst>
          </p:cNvPr>
          <p:cNvSpPr txBox="1"/>
          <p:nvPr/>
        </p:nvSpPr>
        <p:spPr>
          <a:xfrm>
            <a:off x="719347" y="2701991"/>
            <a:ext cx="7019948" cy="1569660"/>
          </a:xfrm>
          <a:prstGeom prst="rect">
            <a:avLst/>
          </a:prstGeom>
          <a:noFill/>
        </p:spPr>
        <p:txBody>
          <a:bodyPr wrap="square" lIns="91440" tIns="45720" rIns="91440" bIns="45720" rtlCol="0" anchor="t">
            <a:spAutoFit/>
          </a:bodyPr>
          <a:lstStyle/>
          <a:p>
            <a:endParaRPr lang="en-US" sz="2400" dirty="0">
              <a:latin typeface="Source Sans Pro" panose="020B0503030403020204" pitchFamily="34" charset="0"/>
              <a:ea typeface="Source Sans Pro" panose="020B0503030403020204" pitchFamily="34" charset="0"/>
            </a:endParaRPr>
          </a:p>
          <a:p>
            <a:r>
              <a:rPr lang="en-US" sz="2400" dirty="0">
                <a:latin typeface="Source Sans Pro" panose="020B0503030403020204" pitchFamily="34" charset="0"/>
                <a:ea typeface="Source Sans Pro" panose="020B0503030403020204" pitchFamily="34" charset="0"/>
              </a:rPr>
              <a:t>There </a:t>
            </a:r>
            <a:r>
              <a:rPr lang="en-US" sz="2400" dirty="0">
                <a:solidFill>
                  <a:srgbClr val="383838"/>
                </a:solidFill>
                <a:latin typeface="Source Sans Pro" panose="020B0503030403020204" pitchFamily="34" charset="0"/>
                <a:ea typeface="Source Sans Pro" panose="020B0503030403020204" pitchFamily="34" charset="0"/>
              </a:rPr>
              <a:t>lift entrance at the Gas Hall on Edmund Street which </a:t>
            </a:r>
            <a:r>
              <a:rPr lang="en-US" sz="2400" dirty="0">
                <a:latin typeface="Source Sans Pro" panose="020B0503030403020204" pitchFamily="34" charset="0"/>
                <a:ea typeface="Source Sans Pro" panose="020B0503030403020204" pitchFamily="34" charset="0"/>
              </a:rPr>
              <a:t>provides lift access to the main building and Gas Hall. The Lift door width is 43” or 109cm. </a:t>
            </a:r>
          </a:p>
        </p:txBody>
      </p:sp>
      <p:pic>
        <p:nvPicPr>
          <p:cNvPr id="3" name="Picture 2">
            <a:extLst>
              <a:ext uri="{FF2B5EF4-FFF2-40B4-BE49-F238E27FC236}">
                <a16:creationId xmlns:a16="http://schemas.microsoft.com/office/drawing/2014/main" id="{E5B7C883-3C80-EAFD-0001-DDD217B820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170" y="1962218"/>
            <a:ext cx="3580955" cy="4600575"/>
          </a:xfrm>
          <a:prstGeom prst="rect">
            <a:avLst/>
          </a:prstGeom>
        </p:spPr>
      </p:pic>
    </p:spTree>
    <p:extLst>
      <p:ext uri="{BB962C8B-B14F-4D97-AF65-F5344CB8AC3E}">
        <p14:creationId xmlns:p14="http://schemas.microsoft.com/office/powerpoint/2010/main" val="3044945649"/>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AE02-6C76-DBF0-7597-6AC3D18DE2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A1D078-4F55-DE7F-7070-9FBC5B4649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D1C85FDC-736E-2CD5-4A4F-475A48C1ED38}"/>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Tuesday 3 November | Main party at Birmingham Museum &amp; Art Gallery (gallery photos)</a:t>
            </a:r>
          </a:p>
        </p:txBody>
      </p:sp>
      <p:sp>
        <p:nvSpPr>
          <p:cNvPr id="6" name="TextBox 5">
            <a:extLst>
              <a:ext uri="{FF2B5EF4-FFF2-40B4-BE49-F238E27FC236}">
                <a16:creationId xmlns:a16="http://schemas.microsoft.com/office/drawing/2014/main" id="{3A8187FD-2D2A-A8A9-4AE8-71D5FDA57936}"/>
              </a:ext>
              <a:ext uri="{C183D7F6-B498-43B3-948B-1728B52AA6E4}">
                <adec:decorative xmlns:adec="http://schemas.microsoft.com/office/drawing/2017/decorative" val="1"/>
              </a:ext>
            </a:extLst>
          </p:cNvPr>
          <p:cNvSpPr txBox="1"/>
          <p:nvPr/>
        </p:nvSpPr>
        <p:spPr>
          <a:xfrm>
            <a:off x="719347" y="1607786"/>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944513DD-3AFE-99FD-FCFD-9193CE8062E8}"/>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4298D9F9-633D-CA8D-3014-DFEEC6C5E18B}"/>
              </a:ext>
            </a:extLst>
          </p:cNvPr>
          <p:cNvSpPr txBox="1"/>
          <p:nvPr/>
        </p:nvSpPr>
        <p:spPr>
          <a:xfrm>
            <a:off x="5757282" y="2691294"/>
            <a:ext cx="2461432" cy="2677656"/>
          </a:xfrm>
          <a:prstGeom prst="rect">
            <a:avLst/>
          </a:prstGeom>
          <a:noFill/>
        </p:spPr>
        <p:txBody>
          <a:bodyPr wrap="square" lIns="91440" tIns="45720" rIns="91440" bIns="45720" rtlCol="0" anchor="t">
            <a:spAutoFit/>
          </a:bodyPr>
          <a:lstStyle/>
          <a:p>
            <a:r>
              <a:rPr lang="en-GB" sz="2400" dirty="0">
                <a:latin typeface="Source Sans Pro" panose="020B0503030403020204" pitchFamily="34" charset="0"/>
                <a:ea typeface="Source Sans Pro" panose="020B0503030403020204" pitchFamily="34" charset="0"/>
              </a:rPr>
              <a:t>Left: The Industrial Gallery on Level 2</a:t>
            </a:r>
          </a:p>
          <a:p>
            <a:endParaRPr lang="en-GB" sz="2400" dirty="0">
              <a:latin typeface="Source Sans Pro" panose="020B0503030403020204" pitchFamily="34" charset="0"/>
              <a:ea typeface="Source Sans Pro" panose="020B0503030403020204" pitchFamily="34" charset="0"/>
            </a:endParaRPr>
          </a:p>
          <a:p>
            <a:endParaRPr lang="en-GB" sz="2400" dirty="0">
              <a:latin typeface="Source Sans Pro" panose="020B0503030403020204" pitchFamily="34" charset="0"/>
              <a:ea typeface="Source Sans Pro" panose="020B0503030403020204" pitchFamily="34" charset="0"/>
            </a:endParaRPr>
          </a:p>
          <a:p>
            <a:r>
              <a:rPr lang="en-GB" sz="2400" dirty="0">
                <a:latin typeface="Source Sans Pro" panose="020B0503030403020204" pitchFamily="34" charset="0"/>
                <a:ea typeface="Source Sans Pro" panose="020B0503030403020204" pitchFamily="34" charset="0"/>
              </a:rPr>
              <a:t>Right: The Round</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Room on Level 2</a:t>
            </a:r>
          </a:p>
        </p:txBody>
      </p:sp>
      <p:pic>
        <p:nvPicPr>
          <p:cNvPr id="8" name="Picture 7" descr="Photograph of a spacious museum interior featuring a high arched glass ceiling, ornate metal railings, and a red tiled floor with blue dots. Display cases with historical artifacts, including a mannequin wearing vintage clothing, are arranged along walls and near a green staircase leading to an upper balcony.">
            <a:extLst>
              <a:ext uri="{FF2B5EF4-FFF2-40B4-BE49-F238E27FC236}">
                <a16:creationId xmlns:a16="http://schemas.microsoft.com/office/drawing/2014/main" id="{71579E3C-5775-A97A-C4E0-429203EE8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84" y="2691294"/>
            <a:ext cx="4868852" cy="3245901"/>
          </a:xfrm>
          <a:prstGeom prst="rect">
            <a:avLst/>
          </a:prstGeom>
        </p:spPr>
      </p:pic>
      <p:pic>
        <p:nvPicPr>
          <p:cNvPr id="10" name="Picture 9" descr="Photograph of an indoor museum hallway featuring a bronze winged angel statue on a circular pedestal at center. Surrounding elements include patterned tile flooring, red and black abstract paintings on white walls, and an arched ceiling with decorative molding.">
            <a:extLst>
              <a:ext uri="{FF2B5EF4-FFF2-40B4-BE49-F238E27FC236}">
                <a16:creationId xmlns:a16="http://schemas.microsoft.com/office/drawing/2014/main" id="{0559609B-3B9A-C3E9-BDFB-BD9D9EEDB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28285" y="2579419"/>
            <a:ext cx="4587696" cy="3440772"/>
          </a:xfrm>
          <a:prstGeom prst="rect">
            <a:avLst/>
          </a:prstGeom>
        </p:spPr>
      </p:pic>
    </p:spTree>
    <p:extLst>
      <p:ext uri="{BB962C8B-B14F-4D97-AF65-F5344CB8AC3E}">
        <p14:creationId xmlns:p14="http://schemas.microsoft.com/office/powerpoint/2010/main" val="3707454369"/>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9E0D0-F786-B246-E85E-2623C050FF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D73C0E9-545F-0ECD-1CC0-09F8D92DBB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069759F1-0E32-1DBB-ACE2-77B6C70E5B33}"/>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Tuesday 3 November | Main party at Birmingham Museum &amp; Art Gallery (what to expect)</a:t>
            </a:r>
          </a:p>
        </p:txBody>
      </p:sp>
      <p:sp>
        <p:nvSpPr>
          <p:cNvPr id="6" name="TextBox 5">
            <a:extLst>
              <a:ext uri="{FF2B5EF4-FFF2-40B4-BE49-F238E27FC236}">
                <a16:creationId xmlns:a16="http://schemas.microsoft.com/office/drawing/2014/main" id="{C10CA4DD-D5E0-D675-4462-93EFD6D40431}"/>
              </a:ext>
              <a:ext uri="{C183D7F6-B498-43B3-948B-1728B52AA6E4}">
                <adec:decorative xmlns:adec="http://schemas.microsoft.com/office/drawing/2017/decorative" val="1"/>
              </a:ext>
            </a:extLst>
          </p:cNvPr>
          <p:cNvSpPr txBox="1"/>
          <p:nvPr/>
        </p:nvSpPr>
        <p:spPr>
          <a:xfrm>
            <a:off x="719347" y="1607786"/>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2C54E7D2-6404-ACB3-A387-6F8EDD5E72B1}"/>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6E294C94-C9B5-265B-654D-9D1DA1A6C90D}"/>
              </a:ext>
              <a:ext uri="{C183D7F6-B498-43B3-948B-1728B52AA6E4}">
                <adec:decorative xmlns:adec="http://schemas.microsoft.com/office/drawing/2017/decorative" val="1"/>
              </a:ext>
            </a:extLst>
          </p:cNvPr>
          <p:cNvSpPr txBox="1"/>
          <p:nvPr/>
        </p:nvSpPr>
        <p:spPr>
          <a:xfrm>
            <a:off x="719347" y="2701991"/>
            <a:ext cx="4340659" cy="1523494"/>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
        <p:nvSpPr>
          <p:cNvPr id="2" name="TextBox 1">
            <a:extLst>
              <a:ext uri="{FF2B5EF4-FFF2-40B4-BE49-F238E27FC236}">
                <a16:creationId xmlns:a16="http://schemas.microsoft.com/office/drawing/2014/main" id="{F17B0DF5-6292-69D7-6DB1-606EF6E8B5E4}"/>
              </a:ext>
            </a:extLst>
          </p:cNvPr>
          <p:cNvSpPr txBox="1"/>
          <p:nvPr/>
        </p:nvSpPr>
        <p:spPr>
          <a:xfrm>
            <a:off x="1404257" y="3864429"/>
            <a:ext cx="1500732" cy="369332"/>
          </a:xfrm>
          <a:prstGeom prst="rect">
            <a:avLst/>
          </a:prstGeom>
          <a:noFill/>
        </p:spPr>
        <p:txBody>
          <a:bodyPr wrap="none" rtlCol="0">
            <a:spAutoFit/>
          </a:bodyPr>
          <a:lstStyle/>
          <a:p>
            <a:r>
              <a:rPr lang="en-GB" dirty="0"/>
              <a:t>Coming soon</a:t>
            </a:r>
            <a:endParaRPr lang="en-US" dirty="0"/>
          </a:p>
        </p:txBody>
      </p:sp>
    </p:spTree>
    <p:extLst>
      <p:ext uri="{BB962C8B-B14F-4D97-AF65-F5344CB8AC3E}">
        <p14:creationId xmlns:p14="http://schemas.microsoft.com/office/powerpoint/2010/main" val="2571947548"/>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34F6-AF83-BA42-F8FF-BF1C2C0848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395DB3-75AB-45F6-6BC7-E5828497F37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47F9A2EE-CED1-E4A0-7E0B-9921D69B79CC}"/>
              </a:ext>
            </a:extLst>
          </p:cNvPr>
          <p:cNvSpPr txBox="1"/>
          <p:nvPr/>
        </p:nvSpPr>
        <p:spPr>
          <a:xfrm>
            <a:off x="478972" y="598434"/>
            <a:ext cx="11070771" cy="1323439"/>
          </a:xfrm>
          <a:prstGeom prst="rect">
            <a:avLst/>
          </a:prstGeom>
          <a:noFill/>
        </p:spPr>
        <p:txBody>
          <a:bodyPr wrap="square" rtlCol="0">
            <a:spAutoFit/>
          </a:bodyPr>
          <a:lstStyle/>
          <a:p>
            <a:r>
              <a:rPr lang="en-US" sz="4000" b="1">
                <a:latin typeface="Source Sans Pro" panose="020B0503030403020204" pitchFamily="34" charset="0"/>
              </a:rPr>
              <a:t>Conference 2026: The Rep</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E53B607B-D002-95E2-CC65-B2C20FF29C96}"/>
              </a:ext>
            </a:extLst>
          </p:cNvPr>
          <p:cNvSpPr txBox="1"/>
          <p:nvPr/>
        </p:nvSpPr>
        <p:spPr>
          <a:xfrm>
            <a:off x="642257" y="1564243"/>
            <a:ext cx="7097486"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latin typeface="Source Sans Pro"/>
                <a:ea typeface="Source Sans Pro"/>
              </a:rPr>
              <a:t>The Rep is a theatre located at 6 Centenary Square in Birmingham city </a:t>
            </a:r>
            <a:r>
              <a:rPr lang="en-US" sz="2400" err="1">
                <a:latin typeface="Source Sans Pro"/>
                <a:ea typeface="Source Sans Pro"/>
              </a:rPr>
              <a:t>centre</a:t>
            </a:r>
            <a:r>
              <a:rPr lang="en-US" sz="2400">
                <a:latin typeface="Source Sans Pro"/>
                <a:ea typeface="Source Sans Pro"/>
              </a:rPr>
              <a:t> (see map on next slide).</a:t>
            </a:r>
            <a:endParaRPr lang="en-US" sz="240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a:latin typeface="Source Sans Pro"/>
                <a:ea typeface="Source Sans Pro"/>
              </a:rPr>
              <a:t>It is attached to the Library of Birmingham and next door to the ICC and Symphony Hall.</a:t>
            </a:r>
          </a:p>
          <a:p>
            <a:pPr marL="285750" indent="-285750">
              <a:buFont typeface="Arial" panose="020B0604020202020204" pitchFamily="34" charset="0"/>
              <a:buChar char="•"/>
            </a:pPr>
            <a:r>
              <a:rPr lang="en-US" sz="2400">
                <a:latin typeface="Source Sans Pro"/>
                <a:ea typeface="Source Sans Pro"/>
              </a:rPr>
              <a:t>The Museums Association has exclusive use of the venue throughout Conference – this includes three large theatres as well as large meeting rooms and networking spaces.</a:t>
            </a:r>
          </a:p>
          <a:p>
            <a:pPr marL="285750" indent="-285750">
              <a:buFont typeface="Arial" panose="020B0604020202020204" pitchFamily="34" charset="0"/>
              <a:buChar char="•"/>
            </a:pPr>
            <a:r>
              <a:rPr lang="en-US" sz="2400">
                <a:latin typeface="Source Sans Pro" panose="020B0503030403020204" pitchFamily="34" charset="0"/>
                <a:ea typeface="Source Sans Pro" panose="020B0503030403020204" pitchFamily="34" charset="0"/>
              </a:rPr>
              <a:t>Please be aware that there is a Christmas market directly outside the venue (from 1 November 2026). This may mean the square will be busier than usual at peak times.</a:t>
            </a:r>
          </a:p>
        </p:txBody>
      </p:sp>
      <p:pic>
        <p:nvPicPr>
          <p:cNvPr id="8" name="Picture 7" descr="Photograph of a modern building with a unique architectural design featuring large glass windows and a distinctive facade covered in circular metal patterns. The structure includes a cantilevered section with a golden, textured surface, creating a striking contrast against the cloudy sky.&#10;&#10;">
            <a:extLst>
              <a:ext uri="{FF2B5EF4-FFF2-40B4-BE49-F238E27FC236}">
                <a16:creationId xmlns:a16="http://schemas.microsoft.com/office/drawing/2014/main" id="{D4184F13-2EDB-27F4-132B-5BB8AF8D1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424543"/>
            <a:ext cx="3331028" cy="5921828"/>
          </a:xfrm>
          <a:prstGeom prst="rect">
            <a:avLst/>
          </a:prstGeom>
        </p:spPr>
      </p:pic>
    </p:spTree>
    <p:extLst>
      <p:ext uri="{BB962C8B-B14F-4D97-AF65-F5344CB8AC3E}">
        <p14:creationId xmlns:p14="http://schemas.microsoft.com/office/powerpoint/2010/main" val="2595796505"/>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B90FA-5462-314F-B2A8-E05833E9BC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4A43B5-B4CA-1EA2-B5BD-23537340342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4398317B-5DC5-6BE0-D30D-1D8DEE43737F}"/>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Wednesday 4 November | Closing party at The Exchange(travel information)</a:t>
            </a:r>
          </a:p>
        </p:txBody>
      </p:sp>
      <p:sp>
        <p:nvSpPr>
          <p:cNvPr id="6" name="TextBox 5">
            <a:extLst>
              <a:ext uri="{FF2B5EF4-FFF2-40B4-BE49-F238E27FC236}">
                <a16:creationId xmlns:a16="http://schemas.microsoft.com/office/drawing/2014/main" id="{905AE4C7-8B4B-8396-4760-5DDD92B55B36}"/>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29D995FC-E4CE-F918-1261-D3F7AD266031}"/>
              </a:ext>
              <a:ext uri="{C183D7F6-B498-43B3-948B-1728B52AA6E4}">
                <adec:decorative xmlns:adec="http://schemas.microsoft.com/office/drawing/2017/decorative" val="1"/>
              </a:ext>
            </a:extLst>
          </p:cNvPr>
          <p:cNvSpPr txBox="1"/>
          <p:nvPr/>
        </p:nvSpPr>
        <p:spPr>
          <a:xfrm>
            <a:off x="719347" y="2196868"/>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C04F6CAA-C4B2-D2BB-306E-70403BFB5BDF}"/>
              </a:ext>
            </a:extLst>
          </p:cNvPr>
          <p:cNvSpPr txBox="1"/>
          <p:nvPr/>
        </p:nvSpPr>
        <p:spPr>
          <a:xfrm>
            <a:off x="719347" y="2701991"/>
            <a:ext cx="4340659" cy="357020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The Exchange </a:t>
            </a:r>
            <a:r>
              <a:rPr lang="en-GB" sz="2000" kern="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is located at 3 Centenary Square, B1 2DR, directly opposite the Rep – it’s approximately a one-minute walk and involves crossing a road.</a:t>
            </a:r>
          </a:p>
          <a:p>
            <a:pPr marL="342900" indent="-342900">
              <a:buFont typeface="Arial" panose="020B0604020202020204" pitchFamily="34" charset="0"/>
              <a:buChar char="•"/>
            </a:pPr>
            <a:r>
              <a:rPr lang="en-GB" sz="2000" kern="0"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rPr>
              <a:t>From the Exchange, it’s about an 11-minute walk to Birmingham New Street. </a:t>
            </a:r>
          </a:p>
          <a:p>
            <a:pPr marL="342900" indent="-342900">
              <a:buFont typeface="Arial" panose="020B0604020202020204" pitchFamily="34" charset="0"/>
              <a:buChar char="•"/>
            </a:pPr>
            <a:r>
              <a:rPr lang="en-GB" sz="2000" kern="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Use </a:t>
            </a:r>
            <a:r>
              <a:rPr lang="en-GB" sz="2000" kern="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hlinkClick r:id="rId4"/>
              </a:rPr>
              <a:t>Google Maps </a:t>
            </a:r>
            <a:r>
              <a:rPr lang="en-GB" sz="2000" kern="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t</a:t>
            </a:r>
            <a:r>
              <a:rPr lang="en-GB" sz="2000" kern="0"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rPr>
              <a:t>o plot your route</a:t>
            </a:r>
            <a:endParaRPr lang="en-US" sz="2000" kern="100" dirty="0">
              <a:effectLst/>
              <a:latin typeface="Source Sans Pro" panose="020B0503030403020204" pitchFamily="34" charset="0"/>
              <a:ea typeface="Source Sans Pro" panose="020B0503030403020204" pitchFamily="34" charset="0"/>
              <a:cs typeface="Arial" panose="020B0604020202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9E27B787-F457-F771-C133-F9FDAA382AD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006" y="2692019"/>
            <a:ext cx="6718645" cy="3054507"/>
          </a:xfrm>
          <a:prstGeom prst="rect">
            <a:avLst/>
          </a:prstGeom>
        </p:spPr>
      </p:pic>
    </p:spTree>
    <p:extLst>
      <p:ext uri="{BB962C8B-B14F-4D97-AF65-F5344CB8AC3E}">
        <p14:creationId xmlns:p14="http://schemas.microsoft.com/office/powerpoint/2010/main" val="3359712229"/>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20545-0513-CEC4-4184-C7E3FED9F9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55FBF6-D56D-1CFF-0B6A-62CDC726CC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6D90507E-835F-AD4D-9B86-7079BE8C0D07}"/>
              </a:ext>
            </a:extLst>
          </p:cNvPr>
          <p:cNvSpPr txBox="1"/>
          <p:nvPr/>
        </p:nvSpPr>
        <p:spPr>
          <a:xfrm>
            <a:off x="560614" y="753027"/>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Wednesday 4 November | Closing party at The Exchange(access information)</a:t>
            </a:r>
          </a:p>
        </p:txBody>
      </p:sp>
      <p:sp>
        <p:nvSpPr>
          <p:cNvPr id="6" name="TextBox 5">
            <a:extLst>
              <a:ext uri="{FF2B5EF4-FFF2-40B4-BE49-F238E27FC236}">
                <a16:creationId xmlns:a16="http://schemas.microsoft.com/office/drawing/2014/main" id="{C0B3CBBE-64DD-2ED2-507A-2AB97C4DDFC3}"/>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839F7B4A-D633-3834-30FF-A222977CF7D6}"/>
              </a:ext>
              <a:ext uri="{C183D7F6-B498-43B3-948B-1728B52AA6E4}">
                <adec:decorative xmlns:adec="http://schemas.microsoft.com/office/drawing/2017/decorative" val="1"/>
              </a:ext>
            </a:extLst>
          </p:cNvPr>
          <p:cNvSpPr txBox="1"/>
          <p:nvPr/>
        </p:nvSpPr>
        <p:spPr>
          <a:xfrm>
            <a:off x="719347" y="2185982"/>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B17F8F8A-E2E9-20E7-28DF-DB32534A6BB6}"/>
              </a:ext>
              <a:ext uri="{C183D7F6-B498-43B3-948B-1728B52AA6E4}">
                <adec:decorative xmlns:adec="http://schemas.microsoft.com/office/drawing/2017/decorative" val="1"/>
              </a:ext>
            </a:extLst>
          </p:cNvPr>
          <p:cNvSpPr txBox="1"/>
          <p:nvPr/>
        </p:nvSpPr>
        <p:spPr>
          <a:xfrm>
            <a:off x="719347" y="2701991"/>
            <a:ext cx="4340659" cy="1523494"/>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270A84B2-2728-2D25-7B6A-20FA5BD00EE3}"/>
              </a:ext>
            </a:extLst>
          </p:cNvPr>
          <p:cNvSpPr txBox="1"/>
          <p:nvPr/>
        </p:nvSpPr>
        <p:spPr>
          <a:xfrm>
            <a:off x="560614" y="2903840"/>
            <a:ext cx="11223171" cy="2677656"/>
          </a:xfrm>
          <a:prstGeom prst="rect">
            <a:avLst/>
          </a:prstGeom>
          <a:noFill/>
        </p:spPr>
        <p:txBody>
          <a:bodyPr wrap="square">
            <a:spAutoFit/>
          </a:bodyPr>
          <a:lstStyle/>
          <a:p>
            <a:pPr marL="285750" lvl="0" indent="-285750" fontAlgn="base">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There is </a:t>
            </a:r>
            <a:r>
              <a:rPr lang="en-US" sz="2400" dirty="0">
                <a:latin typeface="Source Sans Pro" panose="020B0503030403020204" pitchFamily="34" charset="0"/>
                <a:ea typeface="Source Sans Pro" panose="020B0503030403020204" pitchFamily="34" charset="0"/>
              </a:rPr>
              <a:t>ramped/sloped and stepped access at the building entrance. </a:t>
            </a:r>
          </a:p>
          <a:p>
            <a:pPr marL="285750" lvl="0" indent="-285750" fontAlgn="base">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Once inside, the area is level with lift and stair access to all floors. </a:t>
            </a:r>
          </a:p>
          <a:p>
            <a:pPr marL="285750" lvl="0" indent="-285750" fontAlgn="base">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There are accessible toilets on all floors, as well as a Changing Places toilet on the basement level. </a:t>
            </a:r>
          </a:p>
          <a:p>
            <a:endParaRPr lang="en-GB" sz="2400" dirty="0">
              <a:latin typeface="Source Sans Pro" panose="020B0503030403020204" pitchFamily="34" charset="0"/>
              <a:ea typeface="Source Sans Pro" panose="020B0503030403020204" pitchFamily="34" charset="0"/>
            </a:endParaRPr>
          </a:p>
          <a:p>
            <a:endParaRPr lang="en-GB" sz="2400" dirty="0">
              <a:latin typeface="Source Sans Pro" panose="020B0503030403020204" pitchFamily="34" charset="0"/>
              <a:ea typeface="Source Sans Pro" panose="020B0503030403020204" pitchFamily="34" charset="0"/>
            </a:endParaRPr>
          </a:p>
          <a:p>
            <a:r>
              <a:rPr lang="en-GB" sz="2400" dirty="0">
                <a:latin typeface="Source Sans Pro" panose="020B0503030403020204" pitchFamily="34" charset="0"/>
                <a:ea typeface="Source Sans Pro" panose="020B0503030403020204" pitchFamily="34" charset="0"/>
              </a:rPr>
              <a:t>There is </a:t>
            </a:r>
            <a:r>
              <a:rPr lang="en-GB" sz="2400" dirty="0">
                <a:latin typeface="Source Sans Pro" panose="020B0503030403020204" pitchFamily="34" charset="0"/>
                <a:ea typeface="Source Sans Pro" panose="020B0503030403020204" pitchFamily="34" charset="0"/>
                <a:hlinkClick r:id="rId4"/>
              </a:rPr>
              <a:t>detailed accessibility information about the building on </a:t>
            </a:r>
            <a:r>
              <a:rPr lang="en-GB" sz="2400" dirty="0" err="1">
                <a:latin typeface="Source Sans Pro" panose="020B0503030403020204" pitchFamily="34" charset="0"/>
                <a:ea typeface="Source Sans Pro" panose="020B0503030403020204" pitchFamily="34" charset="0"/>
                <a:hlinkClick r:id="rId4"/>
              </a:rPr>
              <a:t>AccessAble</a:t>
            </a: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23343807"/>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F528-2AAC-0C42-A735-E737888759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3346D7-31FE-D48F-6E25-ACEF4F8DC6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3817E6F4-45F1-8712-1D07-2D73E7D60841}"/>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Wednesday 4 November | Closing party at The Exchange (entrance photos)</a:t>
            </a:r>
          </a:p>
        </p:txBody>
      </p:sp>
      <p:sp>
        <p:nvSpPr>
          <p:cNvPr id="6" name="TextBox 5">
            <a:extLst>
              <a:ext uri="{FF2B5EF4-FFF2-40B4-BE49-F238E27FC236}">
                <a16:creationId xmlns:a16="http://schemas.microsoft.com/office/drawing/2014/main" id="{BA2DC942-620B-A04F-80B1-10D8C29D75D5}"/>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22B87A21-0666-E926-19F6-F8DD7B4BDAB3}"/>
              </a:ext>
              <a:ext uri="{C183D7F6-B498-43B3-948B-1728B52AA6E4}">
                <adec:decorative xmlns:adec="http://schemas.microsoft.com/office/drawing/2017/decorative" val="1"/>
              </a:ext>
            </a:extLst>
          </p:cNvPr>
          <p:cNvSpPr txBox="1"/>
          <p:nvPr/>
        </p:nvSpPr>
        <p:spPr>
          <a:xfrm>
            <a:off x="719347" y="2185982"/>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DBE4B1F6-719B-D331-2DAA-4BDF40323B2D}"/>
              </a:ext>
              <a:ext uri="{C183D7F6-B498-43B3-948B-1728B52AA6E4}">
                <adec:decorative xmlns:adec="http://schemas.microsoft.com/office/drawing/2017/decorative" val="1"/>
              </a:ext>
            </a:extLst>
          </p:cNvPr>
          <p:cNvSpPr txBox="1"/>
          <p:nvPr/>
        </p:nvSpPr>
        <p:spPr>
          <a:xfrm>
            <a:off x="719347" y="2701991"/>
            <a:ext cx="4340659" cy="1523494"/>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1600FB14-CEE9-990B-A5F3-24D5A1BF8FEC}"/>
              </a:ext>
            </a:extLst>
          </p:cNvPr>
          <p:cNvSpPr txBox="1"/>
          <p:nvPr/>
        </p:nvSpPr>
        <p:spPr>
          <a:xfrm>
            <a:off x="1159327" y="2561726"/>
            <a:ext cx="4936672" cy="830997"/>
          </a:xfrm>
          <a:prstGeom prst="rect">
            <a:avLst/>
          </a:prstGeom>
          <a:noFill/>
        </p:spPr>
        <p:txBody>
          <a:bodyPr wrap="square">
            <a:spAutoFit/>
          </a:bodyPr>
          <a:lstStyle/>
          <a:p>
            <a:r>
              <a:rPr lang="en-GB" sz="2400" dirty="0">
                <a:latin typeface="Source Sans Pro" panose="020B0503030403020204" pitchFamily="34" charset="0"/>
                <a:ea typeface="Source Sans Pro" panose="020B0503030403020204" pitchFamily="34" charset="0"/>
              </a:rPr>
              <a:t>External view of the Exchange from the main road / Centenary Square</a:t>
            </a:r>
          </a:p>
        </p:txBody>
      </p:sp>
      <p:pic>
        <p:nvPicPr>
          <p:cNvPr id="8" name="Picture 7" descr="Photograph of a neoclassical building labeled &quot;The Exchange University of Birmingham&quot; with six large columns and banners hanging between them. The scene includes a cloudy sky, a modern building in the background, a tram track in the foreground, and several pedestrians walking nearby.">
            <a:extLst>
              <a:ext uri="{FF2B5EF4-FFF2-40B4-BE49-F238E27FC236}">
                <a16:creationId xmlns:a16="http://schemas.microsoft.com/office/drawing/2014/main" id="{EE36774C-36FA-495E-BC9C-605569651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2353979"/>
            <a:ext cx="5541345" cy="4156009"/>
          </a:xfrm>
          <a:prstGeom prst="rect">
            <a:avLst/>
          </a:prstGeom>
        </p:spPr>
      </p:pic>
    </p:spTree>
    <p:extLst>
      <p:ext uri="{BB962C8B-B14F-4D97-AF65-F5344CB8AC3E}">
        <p14:creationId xmlns:p14="http://schemas.microsoft.com/office/powerpoint/2010/main" val="716533049"/>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528E-A23E-9A19-C046-E1A1033C9D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B0C8CF-D54F-93AB-456C-5D5359959B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B9F0CAD2-299D-C949-260D-B9EFB1C9F245}"/>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dirty="0">
                <a:latin typeface="Source Sans Pro" panose="020B0503030403020204" pitchFamily="34" charset="0"/>
                <a:ea typeface="Source Sans Pro" panose="020B0503030403020204" pitchFamily="34" charset="0"/>
              </a:rPr>
              <a:t>Wednesday 4 November | Closing party at The Exchange (internal photos)</a:t>
            </a:r>
          </a:p>
        </p:txBody>
      </p:sp>
      <p:sp>
        <p:nvSpPr>
          <p:cNvPr id="6" name="TextBox 5">
            <a:extLst>
              <a:ext uri="{FF2B5EF4-FFF2-40B4-BE49-F238E27FC236}">
                <a16:creationId xmlns:a16="http://schemas.microsoft.com/office/drawing/2014/main" id="{97B500A8-4DA2-BFA4-AB54-5854C3E25DCA}"/>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A7B5C191-BF3B-F4A1-CA34-DA8BF629EF9D}"/>
              </a:ext>
              <a:ext uri="{C183D7F6-B498-43B3-948B-1728B52AA6E4}">
                <adec:decorative xmlns:adec="http://schemas.microsoft.com/office/drawing/2017/decorative" val="1"/>
              </a:ext>
            </a:extLst>
          </p:cNvPr>
          <p:cNvSpPr txBox="1"/>
          <p:nvPr/>
        </p:nvSpPr>
        <p:spPr>
          <a:xfrm>
            <a:off x="719347" y="2185982"/>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451FD82E-835F-8B80-66D8-3A8724E69D9A}"/>
              </a:ext>
              <a:ext uri="{C183D7F6-B498-43B3-948B-1728B52AA6E4}">
                <adec:decorative xmlns:adec="http://schemas.microsoft.com/office/drawing/2017/decorative" val="1"/>
              </a:ext>
            </a:extLst>
          </p:cNvPr>
          <p:cNvSpPr txBox="1"/>
          <p:nvPr/>
        </p:nvSpPr>
        <p:spPr>
          <a:xfrm>
            <a:off x="719347" y="2701991"/>
            <a:ext cx="4340659" cy="1523494"/>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CB446CDA-887C-7F90-413C-B6D19EEB217B}"/>
              </a:ext>
            </a:extLst>
          </p:cNvPr>
          <p:cNvSpPr txBox="1"/>
          <p:nvPr/>
        </p:nvSpPr>
        <p:spPr>
          <a:xfrm>
            <a:off x="1159327" y="2561726"/>
            <a:ext cx="4340659" cy="2308324"/>
          </a:xfrm>
          <a:prstGeom prst="rect">
            <a:avLst/>
          </a:prstGeom>
          <a:noFill/>
        </p:spPr>
        <p:txBody>
          <a:bodyPr wrap="square">
            <a:spAutoFit/>
          </a:bodyPr>
          <a:lstStyle/>
          <a:p>
            <a:r>
              <a:rPr lang="en-GB" sz="2400" dirty="0">
                <a:latin typeface="Source Sans Pro" panose="020B0503030403020204" pitchFamily="34" charset="0"/>
                <a:ea typeface="Source Sans Pro" panose="020B0503030403020204" pitchFamily="34" charset="0"/>
              </a:rPr>
              <a:t>Once inside, the Exchange is a large square space - </a:t>
            </a:r>
            <a:r>
              <a:rPr lang="en-GB" sz="2400" kern="0" dirty="0">
                <a:effectLst/>
                <a:latin typeface="Source Sans Pro" panose="020B0503030403020204" pitchFamily="34" charset="0"/>
                <a:ea typeface="Source Sans Pro" panose="020B0503030403020204" pitchFamily="34" charset="0"/>
                <a:cs typeface="Times New Roman" panose="02020603050405020304" pitchFamily="18" charset="0"/>
              </a:rPr>
              <a:t>Luke Jerram’s artwork </a:t>
            </a:r>
            <a:r>
              <a:rPr lang="en-GB" sz="2400" kern="0" dirty="0">
                <a:effectLst/>
                <a:latin typeface="Source Sans Pro" panose="020B0503030403020204" pitchFamily="34" charset="0"/>
                <a:ea typeface="Source Sans Pro" panose="020B0503030403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Helios</a:t>
            </a:r>
            <a:r>
              <a:rPr lang="en-GB" sz="2400" kern="0" dirty="0">
                <a:effectLst/>
                <a:latin typeface="Source Sans Pro" panose="020B0503030403020204" pitchFamily="34" charset="0"/>
                <a:ea typeface="Source Sans Pro" panose="020B0503030403020204" pitchFamily="34" charset="0"/>
                <a:cs typeface="Times New Roman" panose="02020603050405020304" pitchFamily="18" charset="0"/>
              </a:rPr>
              <a:t> (illuminated sculpture of the sun) will be hanging from the ceiling</a:t>
            </a:r>
            <a:endParaRPr lang="en-GB" sz="2400" dirty="0">
              <a:latin typeface="Source Sans Pro" panose="020B0503030403020204" pitchFamily="34" charset="0"/>
              <a:ea typeface="Source Sans Pro" panose="020B0503030403020204" pitchFamily="34" charset="0"/>
            </a:endParaRPr>
          </a:p>
        </p:txBody>
      </p:sp>
      <p:pic>
        <p:nvPicPr>
          <p:cNvPr id="9" name="Picture 8">
            <a:extLst>
              <a:ext uri="{FF2B5EF4-FFF2-40B4-BE49-F238E27FC236}">
                <a16:creationId xmlns:a16="http://schemas.microsoft.com/office/drawing/2014/main" id="{B99B558F-C7A8-618C-5729-366D01F8962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2185982"/>
            <a:ext cx="5728365" cy="4296274"/>
          </a:xfrm>
          <a:prstGeom prst="rect">
            <a:avLst/>
          </a:prstGeom>
        </p:spPr>
      </p:pic>
    </p:spTree>
    <p:extLst>
      <p:ext uri="{BB962C8B-B14F-4D97-AF65-F5344CB8AC3E}">
        <p14:creationId xmlns:p14="http://schemas.microsoft.com/office/powerpoint/2010/main" val="3021929412"/>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7194F-CF1E-6E6D-6150-4079A740B9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EB33D1-CBC7-890A-D75B-41156D887F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7CC9B14D-D53F-8DE7-230F-B03194BB9315}"/>
              </a:ext>
            </a:extLst>
          </p:cNvPr>
          <p:cNvSpPr txBox="1"/>
          <p:nvPr/>
        </p:nvSpPr>
        <p:spPr>
          <a:xfrm>
            <a:off x="560614" y="753027"/>
            <a:ext cx="11070771" cy="1323439"/>
          </a:xfrm>
          <a:prstGeom prst="rect">
            <a:avLst/>
          </a:prstGeom>
          <a:noFill/>
        </p:spPr>
        <p:txBody>
          <a:bodyPr wrap="square" rtlCol="0">
            <a:spAutoFit/>
          </a:bodyPr>
          <a:lstStyle/>
          <a:p>
            <a:r>
              <a:rPr lang="en-US" sz="4000" b="1" dirty="0">
                <a:latin typeface="Source Sans Pro" panose="020B0503030403020204" pitchFamily="34" charset="0"/>
              </a:rPr>
              <a:t>Conference 2026: </a:t>
            </a:r>
            <a:r>
              <a:rPr lang="en-US" sz="4000" b="1">
                <a:latin typeface="Source Sans Pro" panose="020B0503030403020204" pitchFamily="34" charset="0"/>
                <a:ea typeface="Source Sans Pro" panose="020B0503030403020204" pitchFamily="34" charset="0"/>
              </a:rPr>
              <a:t>Wednesday 4 </a:t>
            </a:r>
            <a:r>
              <a:rPr lang="en-US" sz="4000" b="1" dirty="0">
                <a:latin typeface="Source Sans Pro" panose="020B0503030403020204" pitchFamily="34" charset="0"/>
                <a:ea typeface="Source Sans Pro" panose="020B0503030403020204" pitchFamily="34" charset="0"/>
              </a:rPr>
              <a:t>November | Closing party at The Exchange (what to expect)</a:t>
            </a:r>
          </a:p>
        </p:txBody>
      </p:sp>
      <p:sp>
        <p:nvSpPr>
          <p:cNvPr id="6" name="TextBox 5">
            <a:extLst>
              <a:ext uri="{FF2B5EF4-FFF2-40B4-BE49-F238E27FC236}">
                <a16:creationId xmlns:a16="http://schemas.microsoft.com/office/drawing/2014/main" id="{B426F847-A4C0-2667-914B-5EB233F1B39D}"/>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dirty="0">
              <a:latin typeface="Source Sans Pro" panose="020B0503030403020204" pitchFamily="34" charset="0"/>
            </a:endParaRPr>
          </a:p>
          <a:p>
            <a:endParaRPr lang="en-US" sz="1800" dirty="0"/>
          </a:p>
        </p:txBody>
      </p:sp>
      <p:sp>
        <p:nvSpPr>
          <p:cNvPr id="7" name="TextBox 6">
            <a:extLst>
              <a:ext uri="{FF2B5EF4-FFF2-40B4-BE49-F238E27FC236}">
                <a16:creationId xmlns:a16="http://schemas.microsoft.com/office/drawing/2014/main" id="{513257FA-1C8F-B3B9-EB01-224E68743520}"/>
              </a:ext>
              <a:ext uri="{C183D7F6-B498-43B3-948B-1728B52AA6E4}">
                <adec:decorative xmlns:adec="http://schemas.microsoft.com/office/drawing/2017/decorative" val="1"/>
              </a:ext>
            </a:extLst>
          </p:cNvPr>
          <p:cNvSpPr txBox="1"/>
          <p:nvPr/>
        </p:nvSpPr>
        <p:spPr>
          <a:xfrm>
            <a:off x="719347" y="2185982"/>
            <a:ext cx="3123309"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19F46B1B-4D88-6BC5-175D-E351CBB75B1B}"/>
              </a:ext>
              <a:ext uri="{C183D7F6-B498-43B3-948B-1728B52AA6E4}">
                <adec:decorative xmlns:adec="http://schemas.microsoft.com/office/drawing/2017/decorative" val="1"/>
              </a:ext>
            </a:extLst>
          </p:cNvPr>
          <p:cNvSpPr txBox="1"/>
          <p:nvPr/>
        </p:nvSpPr>
        <p:spPr>
          <a:xfrm>
            <a:off x="719347" y="2701991"/>
            <a:ext cx="4340659" cy="1523494"/>
          </a:xfrm>
          <a:prstGeom prst="rect">
            <a:avLst/>
          </a:prstGeom>
          <a:noFill/>
        </p:spPr>
        <p:txBody>
          <a:bodyPr wrap="square" lIns="91440" tIns="45720" rIns="91440" bIns="45720" rtlCol="0" anchor="t">
            <a:spAutoFit/>
          </a:bodyPr>
          <a:lstStyle/>
          <a:p>
            <a:endParaRPr lang="en-US" sz="2400" dirty="0">
              <a:solidFill>
                <a:srgbClr val="383838"/>
              </a:solidFill>
              <a:latin typeface="Manrope"/>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300" dirty="0">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1C6423A0-0A4B-3483-DFC5-A7F48150651F}"/>
              </a:ext>
            </a:extLst>
          </p:cNvPr>
          <p:cNvSpPr txBox="1"/>
          <p:nvPr/>
        </p:nvSpPr>
        <p:spPr>
          <a:xfrm>
            <a:off x="560614" y="2903840"/>
            <a:ext cx="11223171" cy="461665"/>
          </a:xfrm>
          <a:prstGeom prst="rect">
            <a:avLst/>
          </a:prstGeom>
          <a:noFill/>
        </p:spPr>
        <p:txBody>
          <a:bodyPr wrap="square">
            <a:spAutoFit/>
          </a:bodyPr>
          <a:lstStyle/>
          <a:p>
            <a:pPr lvl="0" fontAlgn="base"/>
            <a:r>
              <a:rPr lang="en-GB" sz="2400" dirty="0">
                <a:latin typeface="Source Sans Pro" panose="020B0503030403020204" pitchFamily="34" charset="0"/>
                <a:ea typeface="Source Sans Pro" panose="020B0503030403020204" pitchFamily="34" charset="0"/>
              </a:rPr>
              <a:t>Coming soon</a:t>
            </a: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46512271"/>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8170-936C-7BC9-B039-F8019C8B87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63345D-DA50-A5C8-E6A9-B4F702F5201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8743E391-DA0A-E9EA-45BA-5F55212FF2F0}"/>
              </a:ext>
            </a:extLst>
          </p:cNvPr>
          <p:cNvSpPr txBox="1"/>
          <p:nvPr/>
        </p:nvSpPr>
        <p:spPr>
          <a:xfrm>
            <a:off x="478972" y="598434"/>
            <a:ext cx="11070771" cy="1323439"/>
          </a:xfrm>
          <a:prstGeom prst="rect">
            <a:avLst/>
          </a:prstGeom>
          <a:noFill/>
        </p:spPr>
        <p:txBody>
          <a:bodyPr wrap="square" rtlCol="0">
            <a:spAutoFit/>
          </a:bodyPr>
          <a:lstStyle/>
          <a:p>
            <a:r>
              <a:rPr lang="en-US" sz="4000" b="1">
                <a:latin typeface="Source Sans Pro" panose="020B0503030403020204" pitchFamily="34" charset="0"/>
              </a:rPr>
              <a:t>Conference 2026: Google Map of the Rep</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B35C4CBB-D127-63BF-ACBE-9B5ACA1B8E0D}"/>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pic>
        <p:nvPicPr>
          <p:cNvPr id="8" name="Picture 7" descr="Map showing central Birmingham with key landmarks and venues including Birmingham Repertory Theatre, and transportation hubs like Birmingham New Street station.">
            <a:extLst>
              <a:ext uri="{FF2B5EF4-FFF2-40B4-BE49-F238E27FC236}">
                <a16:creationId xmlns:a16="http://schemas.microsoft.com/office/drawing/2014/main" id="{B1A48381-5F96-954E-8690-D0334B4CE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 y="1408781"/>
            <a:ext cx="10023398" cy="3884976"/>
          </a:xfrm>
          <a:prstGeom prst="rect">
            <a:avLst/>
          </a:prstGeom>
        </p:spPr>
      </p:pic>
      <p:sp>
        <p:nvSpPr>
          <p:cNvPr id="9" name="TextBox 8">
            <a:extLst>
              <a:ext uri="{FF2B5EF4-FFF2-40B4-BE49-F238E27FC236}">
                <a16:creationId xmlns:a16="http://schemas.microsoft.com/office/drawing/2014/main" id="{0A2B65CC-F4E9-E2ED-C6B6-3010ACBB0241}"/>
              </a:ext>
            </a:extLst>
          </p:cNvPr>
          <p:cNvSpPr txBox="1"/>
          <p:nvPr/>
        </p:nvSpPr>
        <p:spPr>
          <a:xfrm>
            <a:off x="672720" y="5614213"/>
            <a:ext cx="5423280" cy="461665"/>
          </a:xfrm>
          <a:prstGeom prst="rect">
            <a:avLst/>
          </a:prstGeom>
          <a:noFill/>
        </p:spPr>
        <p:txBody>
          <a:bodyPr wrap="none" rtlCol="0">
            <a:spAutoFit/>
          </a:bodyPr>
          <a:lstStyle/>
          <a:p>
            <a:r>
              <a:rPr lang="en-GB" sz="2400">
                <a:latin typeface="Source Sans Pro" panose="020B0503030403020204" pitchFamily="34" charset="0"/>
                <a:ea typeface="Source Sans Pro" panose="020B0503030403020204" pitchFamily="34" charset="0"/>
                <a:hlinkClick r:id="rId4"/>
              </a:rPr>
              <a:t>Click here to see the Rep on Google Maps</a:t>
            </a:r>
            <a:endParaRPr lang="en-US" sz="24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4101651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1EDA-AA9B-F86D-0441-CE350939AF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0E47E6-D612-7377-7203-01B1904E82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BE6958D8-3CBD-E57F-0C0B-2FC3AB3FD0F4}"/>
              </a:ext>
            </a:extLst>
          </p:cNvPr>
          <p:cNvSpPr txBox="1"/>
          <p:nvPr/>
        </p:nvSpPr>
        <p:spPr>
          <a:xfrm>
            <a:off x="478972" y="598434"/>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Guide to the entrances at the rep</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122DC3E7-C6C1-B78D-B65C-EC005321AEF7}"/>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2" name="TextBox 1">
            <a:extLst>
              <a:ext uri="{FF2B5EF4-FFF2-40B4-BE49-F238E27FC236}">
                <a16:creationId xmlns:a16="http://schemas.microsoft.com/office/drawing/2014/main" id="{AD5BC4C6-7F8C-E7E0-C763-E744D42F0E87}"/>
              </a:ext>
            </a:extLst>
          </p:cNvPr>
          <p:cNvSpPr txBox="1"/>
          <p:nvPr/>
        </p:nvSpPr>
        <p:spPr>
          <a:xfrm>
            <a:off x="950360" y="2246769"/>
            <a:ext cx="9824224" cy="30469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There are two entrances – both on Centenary Square</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One has level access and will take you directly into the Foyer</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a:ea typeface="Source Sans Pro"/>
              </a:rPr>
              <a:t>The other is ramped access and will take you directly into the cafe – please note that the cafe is split level with steps and a lift available</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All doors are automatic</a:t>
            </a: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189656926"/>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DCA52-C3C5-FB05-4A6A-B04700F716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9998A2-4419-3A48-3006-AF9CCBE5C41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1E230E8D-7C59-ADF6-9F9C-7B0C3AF6E45F}"/>
              </a:ext>
            </a:extLst>
          </p:cNvPr>
          <p:cNvSpPr txBox="1"/>
          <p:nvPr/>
        </p:nvSpPr>
        <p:spPr>
          <a:xfrm>
            <a:off x="478972" y="598434"/>
            <a:ext cx="11070771" cy="1938992"/>
          </a:xfrm>
          <a:prstGeom prst="rect">
            <a:avLst/>
          </a:prstGeom>
          <a:noFill/>
        </p:spPr>
        <p:txBody>
          <a:bodyPr wrap="square" rtlCol="0">
            <a:spAutoFit/>
          </a:bodyPr>
          <a:lstStyle/>
          <a:p>
            <a:r>
              <a:rPr lang="en-US" sz="4000" b="1" dirty="0">
                <a:latin typeface="Source Sans Pro" panose="020B0503030403020204" pitchFamily="34" charset="0"/>
              </a:rPr>
              <a:t>Conference 2026: Reception Entrance to the rep (level access)</a:t>
            </a:r>
          </a:p>
          <a:p>
            <a:endParaRPr lang="en-US" sz="4000" b="1" dirty="0">
              <a:latin typeface="Source Sans Pro" panose="020B0503030403020204" pitchFamily="34" charset="0"/>
            </a:endParaRPr>
          </a:p>
        </p:txBody>
      </p:sp>
      <p:sp>
        <p:nvSpPr>
          <p:cNvPr id="6" name="TextBox 5">
            <a:extLst>
              <a:ext uri="{FF2B5EF4-FFF2-40B4-BE49-F238E27FC236}">
                <a16:creationId xmlns:a16="http://schemas.microsoft.com/office/drawing/2014/main" id="{B24F063D-E8CF-2DAF-8745-48DA62ABB7FA}"/>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DE5944A2-5682-9C7B-18F5-E4033AE71102}"/>
              </a:ext>
            </a:extLst>
          </p:cNvPr>
          <p:cNvSpPr txBox="1"/>
          <p:nvPr/>
        </p:nvSpPr>
        <p:spPr>
          <a:xfrm>
            <a:off x="486467" y="1995130"/>
            <a:ext cx="11703480" cy="1015663"/>
          </a:xfrm>
          <a:prstGeom prst="rect">
            <a:avLst/>
          </a:prstGeom>
          <a:noFill/>
        </p:spPr>
        <p:txBody>
          <a:bodyPr wrap="square" rtlCol="0">
            <a:spAutoFit/>
          </a:bodyPr>
          <a:lstStyle/>
          <a:p>
            <a:r>
              <a:rPr lang="en-GB" sz="2000" dirty="0">
                <a:latin typeface="Source Sans Pro" panose="020B0503030403020204" pitchFamily="34" charset="0"/>
                <a:ea typeface="Source Sans Pro" panose="020B0503030403020204" pitchFamily="34" charset="0"/>
              </a:rPr>
              <a:t>We recommend all delegates enter the building via the level entrance at the front of the building on Centenary Square. </a:t>
            </a:r>
          </a:p>
          <a:p>
            <a:endParaRPr lang="en-GB" sz="2000" dirty="0">
              <a:latin typeface="Source Sans Pro" panose="020B0503030403020204" pitchFamily="34" charset="0"/>
              <a:ea typeface="Source Sans Pro" panose="020B0503030403020204" pitchFamily="34" charset="0"/>
            </a:endParaRPr>
          </a:p>
        </p:txBody>
      </p:sp>
      <p:pic>
        <p:nvPicPr>
          <p:cNvPr id="8" name="Picture 7" descr="Photograph of a modern building exterior at 6 Centenary Square, Birmingham, England, featuring large glass windows and a patterned facade on the right side. The foreground shows a spacious plaza with striped paving and reflections on the glass, highlighting urban architectural design.">
            <a:extLst>
              <a:ext uri="{FF2B5EF4-FFF2-40B4-BE49-F238E27FC236}">
                <a16:creationId xmlns:a16="http://schemas.microsoft.com/office/drawing/2014/main" id="{576E1903-124E-A9E7-0BFD-D2C5CFD9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15" y="2502961"/>
            <a:ext cx="7330538" cy="3447097"/>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DF078FD-B935-997E-873F-F7BC90D83F0D}"/>
                  </a:ext>
                  <a:ext uri="{C183D7F6-B498-43B3-948B-1728B52AA6E4}">
                    <adec:decorative xmlns:adec="http://schemas.microsoft.com/office/drawing/2017/decorative" val="1"/>
                  </a:ext>
                </a:extLst>
              </p14:cNvPr>
              <p14:cNvContentPartPr/>
              <p14:nvPr/>
            </p14:nvContentPartPr>
            <p14:xfrm>
              <a:off x="6787450" y="4541099"/>
              <a:ext cx="858240" cy="769320"/>
            </p14:xfrm>
          </p:contentPart>
        </mc:Choice>
        <mc:Fallback xmlns="">
          <p:pic>
            <p:nvPicPr>
              <p:cNvPr id="11" name="Ink 10">
                <a:extLst>
                  <a:ext uri="{FF2B5EF4-FFF2-40B4-BE49-F238E27FC236}">
                    <a16:creationId xmlns:a16="http://schemas.microsoft.com/office/drawing/2014/main" id="{BDF078FD-B935-997E-873F-F7BC90D83F0D}"/>
                  </a:ext>
                  <a:ext uri="{C183D7F6-B498-43B3-948B-1728B52AA6E4}">
                    <adec:decorative xmlns:adec="http://schemas.microsoft.com/office/drawing/2017/decorative" val="1"/>
                  </a:ext>
                </a:extLst>
              </p:cNvPr>
              <p:cNvPicPr/>
              <p:nvPr/>
            </p:nvPicPr>
            <p:blipFill>
              <a:blip r:embed="rId5"/>
              <a:stretch>
                <a:fillRect/>
              </a:stretch>
            </p:blipFill>
            <p:spPr>
              <a:xfrm>
                <a:off x="6781327" y="4534979"/>
                <a:ext cx="870485" cy="78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44E30A4-1820-FF5C-677E-87E9179D5EE5}"/>
                  </a:ext>
                  <a:ext uri="{C183D7F6-B498-43B3-948B-1728B52AA6E4}">
                    <adec:decorative xmlns:adec="http://schemas.microsoft.com/office/drawing/2017/decorative" val="1"/>
                  </a:ext>
                </a:extLst>
              </p14:cNvPr>
              <p14:cNvContentPartPr/>
              <p14:nvPr/>
            </p14:nvContentPartPr>
            <p14:xfrm>
              <a:off x="8009660" y="4675723"/>
              <a:ext cx="858600" cy="700560"/>
            </p14:xfrm>
          </p:contentPart>
        </mc:Choice>
        <mc:Fallback xmlns="">
          <p:pic>
            <p:nvPicPr>
              <p:cNvPr id="12" name="Ink 11">
                <a:extLst>
                  <a:ext uri="{FF2B5EF4-FFF2-40B4-BE49-F238E27FC236}">
                    <a16:creationId xmlns:a16="http://schemas.microsoft.com/office/drawing/2014/main" id="{D44E30A4-1820-FF5C-677E-87E9179D5EE5}"/>
                  </a:ext>
                  <a:ext uri="{C183D7F6-B498-43B3-948B-1728B52AA6E4}">
                    <adec:decorative xmlns:adec="http://schemas.microsoft.com/office/drawing/2017/decorative" val="1"/>
                  </a:ext>
                </a:extLst>
              </p:cNvPr>
              <p:cNvPicPr/>
              <p:nvPr/>
            </p:nvPicPr>
            <p:blipFill>
              <a:blip r:embed="rId7"/>
              <a:stretch>
                <a:fillRect/>
              </a:stretch>
            </p:blipFill>
            <p:spPr>
              <a:xfrm>
                <a:off x="8003540" y="4669606"/>
                <a:ext cx="870840" cy="712794"/>
              </a:xfrm>
              <a:prstGeom prst="rect">
                <a:avLst/>
              </a:prstGeom>
            </p:spPr>
          </p:pic>
        </mc:Fallback>
      </mc:AlternateContent>
      <p:sp>
        <p:nvSpPr>
          <p:cNvPr id="13" name="TextBox 12">
            <a:extLst>
              <a:ext uri="{FF2B5EF4-FFF2-40B4-BE49-F238E27FC236}">
                <a16:creationId xmlns:a16="http://schemas.microsoft.com/office/drawing/2014/main" id="{7F2974A2-FE71-1117-D30F-765675CE4A27}"/>
              </a:ext>
            </a:extLst>
          </p:cNvPr>
          <p:cNvSpPr txBox="1"/>
          <p:nvPr/>
        </p:nvSpPr>
        <p:spPr>
          <a:xfrm>
            <a:off x="478972" y="2767179"/>
            <a:ext cx="3853543" cy="3447098"/>
          </a:xfrm>
          <a:prstGeom prst="rect">
            <a:avLst/>
          </a:prstGeom>
          <a:noFill/>
        </p:spPr>
        <p:txBody>
          <a:bodyPr wrap="square" rtlCol="0">
            <a:spAutoFit/>
          </a:bodyPr>
          <a:lstStyle/>
          <a:p>
            <a:r>
              <a:rPr lang="en-GB" sz="2000" dirty="0">
                <a:latin typeface="Source Sans Pro" panose="020B0503030403020204" pitchFamily="34" charset="0"/>
                <a:ea typeface="Source Sans Pro" panose="020B0503030403020204" pitchFamily="34" charset="0"/>
              </a:rPr>
              <a:t>The photograph to the right (from </a:t>
            </a:r>
            <a:r>
              <a:rPr lang="en-GB" sz="2000" dirty="0">
                <a:latin typeface="Source Sans Pro" panose="020B0503030403020204" pitchFamily="34" charset="0"/>
                <a:ea typeface="Source Sans Pro" panose="020B0503030403020204" pitchFamily="34" charset="0"/>
                <a:hlinkClick r:id="rId8"/>
              </a:rPr>
              <a:t>Google Street View</a:t>
            </a:r>
            <a:r>
              <a:rPr lang="en-GB" sz="2000" dirty="0">
                <a:latin typeface="Source Sans Pro" panose="020B0503030403020204" pitchFamily="34" charset="0"/>
                <a:ea typeface="Source Sans Pro" panose="020B0503030403020204" pitchFamily="34" charset="0"/>
              </a:rPr>
              <a:t>) shows two yellow circles around an automatic door (left) and a semi-circular automatic sliding door (right) – both doors </a:t>
            </a:r>
            <a:r>
              <a:rPr lang="en-US" sz="2000" dirty="0">
                <a:latin typeface="Source Sans Pro" panose="020B0503030403020204" pitchFamily="34" charset="0"/>
                <a:ea typeface="Source Sans Pro" panose="020B0503030403020204" pitchFamily="34" charset="0"/>
              </a:rPr>
              <a:t>open into the Rep Reception where the MA helpdesk and cloakroom will be located. The bottom photograph shows </a:t>
            </a:r>
          </a:p>
          <a:p>
            <a:endParaRPr lang="en-US" dirty="0"/>
          </a:p>
        </p:txBody>
      </p:sp>
    </p:spTree>
    <p:extLst>
      <p:ext uri="{BB962C8B-B14F-4D97-AF65-F5344CB8AC3E}">
        <p14:creationId xmlns:p14="http://schemas.microsoft.com/office/powerpoint/2010/main" val="2687505404"/>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07721-1346-80B3-F715-8C1ECDEE4E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2F9F74-6FB6-6960-C736-3ECED5EE64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A2613B50-17B3-7226-4F0D-6D9308EC71A3}"/>
              </a:ext>
            </a:extLst>
          </p:cNvPr>
          <p:cNvSpPr txBox="1"/>
          <p:nvPr/>
        </p:nvSpPr>
        <p:spPr>
          <a:xfrm>
            <a:off x="478972" y="598434"/>
            <a:ext cx="11070771" cy="1938992"/>
          </a:xfrm>
          <a:prstGeom prst="rect">
            <a:avLst/>
          </a:prstGeom>
          <a:noFill/>
        </p:spPr>
        <p:txBody>
          <a:bodyPr wrap="square" rtlCol="0">
            <a:spAutoFit/>
          </a:bodyPr>
          <a:lstStyle/>
          <a:p>
            <a:r>
              <a:rPr lang="en-US" sz="4000" b="1">
                <a:latin typeface="Source Sans Pro" panose="020B0503030403020204" pitchFamily="34" charset="0"/>
              </a:rPr>
              <a:t>Conference 2026: Reception Entrance to the rep (level access)</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E3808D26-F8E2-D289-4EB1-55EEB643B721}"/>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8176FFEF-0899-4B26-CB29-D3625067157F}"/>
              </a:ext>
              <a:ext uri="{C183D7F6-B498-43B3-948B-1728B52AA6E4}">
                <adec:decorative xmlns:adec="http://schemas.microsoft.com/office/drawing/2017/decorative" val="1"/>
              </a:ext>
            </a:extLst>
          </p:cNvPr>
          <p:cNvSpPr txBox="1"/>
          <p:nvPr/>
        </p:nvSpPr>
        <p:spPr>
          <a:xfrm>
            <a:off x="752005" y="1260153"/>
            <a:ext cx="3712573"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pic>
        <p:nvPicPr>
          <p:cNvPr id="8" name="Picture 7" descr="Photograph of a glass entrance door to a modern building with reflections of surrounding structures on the glass panels. The door features horizontal white safety stripes, a small sign with text, and a no-smoking symbol near the handle.">
            <a:extLst>
              <a:ext uri="{FF2B5EF4-FFF2-40B4-BE49-F238E27FC236}">
                <a16:creationId xmlns:a16="http://schemas.microsoft.com/office/drawing/2014/main" id="{B9CDF115-92EC-418C-E48D-0DD7056A4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370" y="1647876"/>
            <a:ext cx="7515467" cy="4697167"/>
          </a:xfrm>
          <a:prstGeom prst="rect">
            <a:avLst/>
          </a:prstGeom>
        </p:spPr>
      </p:pic>
      <p:sp>
        <p:nvSpPr>
          <p:cNvPr id="9" name="TextBox 8">
            <a:extLst>
              <a:ext uri="{FF2B5EF4-FFF2-40B4-BE49-F238E27FC236}">
                <a16:creationId xmlns:a16="http://schemas.microsoft.com/office/drawing/2014/main" id="{CBC94DEE-E89C-BAA9-7BDC-31BCB75B8135}"/>
              </a:ext>
            </a:extLst>
          </p:cNvPr>
          <p:cNvSpPr txBox="1"/>
          <p:nvPr/>
        </p:nvSpPr>
        <p:spPr>
          <a:xfrm>
            <a:off x="686066" y="2389389"/>
            <a:ext cx="2884714" cy="1569660"/>
          </a:xfrm>
          <a:prstGeom prst="rect">
            <a:avLst/>
          </a:prstGeom>
          <a:noFill/>
        </p:spPr>
        <p:txBody>
          <a:bodyPr wrap="square" rtlCol="0">
            <a:spAutoFit/>
          </a:bodyPr>
          <a:lstStyle/>
          <a:p>
            <a:r>
              <a:rPr lang="en-GB" sz="2400" dirty="0">
                <a:latin typeface="Source Sans Pro" panose="020B0503030403020204" pitchFamily="34" charset="0"/>
                <a:ea typeface="Source Sans Pro" panose="020B0503030403020204" pitchFamily="34" charset="0"/>
              </a:rPr>
              <a:t>The photograph to the right is a detailed shot of the level entrance door</a:t>
            </a: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95931754"/>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C5EF7-AA89-5E89-C705-07880918C2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3F360D-3CCE-2E83-7F1D-A56E9D68D1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3" y="0"/>
            <a:ext cx="12189947" cy="6858000"/>
          </a:xfrm>
          <a:prstGeom prst="rect">
            <a:avLst/>
          </a:prstGeom>
        </p:spPr>
      </p:pic>
      <p:sp>
        <p:nvSpPr>
          <p:cNvPr id="4" name="TextBox 3">
            <a:extLst>
              <a:ext uri="{FF2B5EF4-FFF2-40B4-BE49-F238E27FC236}">
                <a16:creationId xmlns:a16="http://schemas.microsoft.com/office/drawing/2014/main" id="{2D4166DC-A860-A781-18FA-F841F4F05E35}"/>
              </a:ext>
            </a:extLst>
          </p:cNvPr>
          <p:cNvSpPr txBox="1"/>
          <p:nvPr/>
        </p:nvSpPr>
        <p:spPr>
          <a:xfrm>
            <a:off x="478972" y="598434"/>
            <a:ext cx="11070771" cy="1323439"/>
          </a:xfrm>
          <a:prstGeom prst="rect">
            <a:avLst/>
          </a:prstGeom>
          <a:noFill/>
        </p:spPr>
        <p:txBody>
          <a:bodyPr wrap="square" rtlCol="0">
            <a:spAutoFit/>
          </a:bodyPr>
          <a:lstStyle/>
          <a:p>
            <a:r>
              <a:rPr lang="en-US" sz="4000" b="1">
                <a:latin typeface="Source Sans Pro" panose="020B0503030403020204" pitchFamily="34" charset="0"/>
              </a:rPr>
              <a:t>Conference 2026: Rep Reception (level access)</a:t>
            </a:r>
          </a:p>
          <a:p>
            <a:endParaRPr lang="en-US" sz="4000" b="1">
              <a:latin typeface="Source Sans Pro" panose="020B0503030403020204" pitchFamily="34" charset="0"/>
            </a:endParaRPr>
          </a:p>
        </p:txBody>
      </p:sp>
      <p:sp>
        <p:nvSpPr>
          <p:cNvPr id="6" name="TextBox 5">
            <a:extLst>
              <a:ext uri="{FF2B5EF4-FFF2-40B4-BE49-F238E27FC236}">
                <a16:creationId xmlns:a16="http://schemas.microsoft.com/office/drawing/2014/main" id="{F34A4FFF-BFC4-16E0-2CBD-E1EF4FAF7825}"/>
              </a:ext>
              <a:ext uri="{C183D7F6-B498-43B3-948B-1728B52AA6E4}">
                <adec:decorative xmlns:adec="http://schemas.microsoft.com/office/drawing/2017/decorative" val="1"/>
              </a:ext>
            </a:extLst>
          </p:cNvPr>
          <p:cNvSpPr txBox="1"/>
          <p:nvPr/>
        </p:nvSpPr>
        <p:spPr>
          <a:xfrm>
            <a:off x="642257" y="1564243"/>
            <a:ext cx="11223172" cy="86177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3200">
              <a:latin typeface="Source Sans Pro" panose="020B0503030403020204" pitchFamily="34" charset="0"/>
            </a:endParaRPr>
          </a:p>
          <a:p>
            <a:endParaRPr lang="en-US" sz="1800"/>
          </a:p>
        </p:txBody>
      </p:sp>
      <p:sp>
        <p:nvSpPr>
          <p:cNvPr id="7" name="TextBox 6">
            <a:extLst>
              <a:ext uri="{FF2B5EF4-FFF2-40B4-BE49-F238E27FC236}">
                <a16:creationId xmlns:a16="http://schemas.microsoft.com/office/drawing/2014/main" id="{694EA0E7-E8A1-6D5D-EA8B-AAA0E435AB42}"/>
              </a:ext>
              <a:ext uri="{C183D7F6-B498-43B3-948B-1728B52AA6E4}">
                <adec:decorative xmlns:adec="http://schemas.microsoft.com/office/drawing/2017/decorative" val="1"/>
              </a:ext>
            </a:extLst>
          </p:cNvPr>
          <p:cNvSpPr txBox="1"/>
          <p:nvPr/>
        </p:nvSpPr>
        <p:spPr>
          <a:xfrm>
            <a:off x="752005" y="1260153"/>
            <a:ext cx="3712573" cy="707886"/>
          </a:xfrm>
          <a:prstGeom prst="rect">
            <a:avLst/>
          </a:prstGeom>
          <a:noFill/>
        </p:spPr>
        <p:txBody>
          <a:bodyPr wrap="square" rtlCol="0">
            <a:spAutoFit/>
          </a:bodyPr>
          <a:lstStyle/>
          <a:p>
            <a:endParaRPr lang="en-GB" sz="2000">
              <a:latin typeface="Source Sans Pro" panose="020B0503030403020204" pitchFamily="34" charset="0"/>
              <a:ea typeface="Source Sans Pro" panose="020B0503030403020204" pitchFamily="34" charset="0"/>
            </a:endParaRPr>
          </a:p>
          <a:p>
            <a:endParaRPr lang="en-US" sz="2000">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5A20BDB0-9EAC-7FEF-43AF-9A27A3291F71}"/>
              </a:ext>
            </a:extLst>
          </p:cNvPr>
          <p:cNvSpPr txBox="1"/>
          <p:nvPr/>
        </p:nvSpPr>
        <p:spPr>
          <a:xfrm>
            <a:off x="686066" y="2389389"/>
            <a:ext cx="2884714" cy="2677656"/>
          </a:xfrm>
          <a:prstGeom prst="rect">
            <a:avLst/>
          </a:prstGeom>
          <a:noFill/>
        </p:spPr>
        <p:txBody>
          <a:bodyPr wrap="square" rtlCol="0">
            <a:spAutoFit/>
          </a:bodyPr>
          <a:lstStyle/>
          <a:p>
            <a:r>
              <a:rPr lang="en-GB" sz="2400">
                <a:latin typeface="Source Sans Pro" panose="020B0503030403020204" pitchFamily="34" charset="0"/>
                <a:ea typeface="Source Sans Pro" panose="020B0503030403020204" pitchFamily="34" charset="0"/>
              </a:rPr>
              <a:t>The photograph to the right shows the reception area of the Rep – this is where you’ll find the MA helpdesk and cloakroom for bags</a:t>
            </a:r>
            <a:endParaRPr lang="en-US" sz="2400">
              <a:latin typeface="Source Sans Pro" panose="020B0503030403020204" pitchFamily="34" charset="0"/>
              <a:ea typeface="Source Sans Pro" panose="020B0503030403020204" pitchFamily="34" charset="0"/>
            </a:endParaRPr>
          </a:p>
        </p:txBody>
      </p:sp>
      <p:pic>
        <p:nvPicPr>
          <p:cNvPr id="3" name="Picture 2" descr="Photograph of a spacious, modern lobby area with a reception desk labeled &quot;Unique Venues Birmingham&quot; featuring digital screens displaying logos and information. The scene includes wide tiled flooring, arched doorways, and a clean, well-lit environment designed for welcoming and assisting visitors.">
            <a:extLst>
              <a:ext uri="{FF2B5EF4-FFF2-40B4-BE49-F238E27FC236}">
                <a16:creationId xmlns:a16="http://schemas.microsoft.com/office/drawing/2014/main" id="{8BA6DF73-266B-7DF2-B27D-DE11BD909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793" y="1762804"/>
            <a:ext cx="7994829" cy="4496762"/>
          </a:xfrm>
          <a:prstGeom prst="rect">
            <a:avLst/>
          </a:prstGeom>
        </p:spPr>
      </p:pic>
    </p:spTree>
    <p:extLst>
      <p:ext uri="{BB962C8B-B14F-4D97-AF65-F5344CB8AC3E}">
        <p14:creationId xmlns:p14="http://schemas.microsoft.com/office/powerpoint/2010/main" val="3522626457"/>
      </p:ext>
    </p:extLst>
  </p:cSld>
  <p:clrMapOvr>
    <a:masterClrMapping/>
  </p:clrMapOvr>
  <mc:AlternateContent xmlns:mc="http://schemas.openxmlformats.org/markup-compatibility/2006" xmlns:p14="http://schemas.microsoft.com/office/powerpoint/2010/main">
    <mc:Choice Requires="p14">
      <p:transition spd="slow" p14:dur="2000" advTm="2203"/>
    </mc:Choice>
    <mc:Fallback xmlns="">
      <p:transition spd="slow" advTm="220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56474e41-c30c-431e-8715-daa6feb8b2b0" xsi:nil="true"/>
    <lcf76f155ced4ddcb4097134ff3c332f xmlns="56474e41-c30c-431e-8715-daa6feb8b2b0">
      <Terms xmlns="http://schemas.microsoft.com/office/infopath/2007/PartnerControls"/>
    </lcf76f155ced4ddcb4097134ff3c332f>
    <TaxCatchAll xmlns="d3d74560-8fad-4056-b266-e8164faf22ce" xsi:nil="true"/>
    <_ApprovalAssignedTo xmlns="56474e41-c30c-431e-8715-daa6feb8b2b0">
      <UserInfo>
        <DisplayName/>
        <AccountId xsi:nil="true"/>
        <AccountType/>
      </UserInfo>
    </_ApprovalAssignedTo>
    <_ApprovalSentBy xmlns="56474e41-c30c-431e-8715-daa6feb8b2b0">
      <UserInfo>
        <DisplayName/>
        <AccountId xsi:nil="true"/>
        <AccountType/>
      </UserInfo>
    </_ApprovalSentBy>
    <_ApprovalStatus xmlns="56474e41-c30c-431e-8715-daa6feb8b2b0">0</_ApprovalStatus>
    <_ApprovalRespondedBy xmlns="56474e41-c30c-431e-8715-daa6feb8b2b0">
      <UserInfo>
        <DisplayName/>
        <AccountId xsi:nil="true"/>
        <AccountType/>
      </UserInfo>
    </_ApprovalRespond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E0DD19AAE6514792049C750DBD4865" ma:contentTypeVersion="24" ma:contentTypeDescription="Create a new document." ma:contentTypeScope="" ma:versionID="e6464b6eb2a9c33305ae66911462805c">
  <xsd:schema xmlns:xsd="http://www.w3.org/2001/XMLSchema" xmlns:xs="http://www.w3.org/2001/XMLSchema" xmlns:p="http://schemas.microsoft.com/office/2006/metadata/properties" xmlns:ns2="d3d74560-8fad-4056-b266-e8164faf22ce" xmlns:ns3="56474e41-c30c-431e-8715-daa6feb8b2b0" targetNamespace="http://schemas.microsoft.com/office/2006/metadata/properties" ma:root="true" ma:fieldsID="2128c2bdd7afada82dc33d57a24a0723" ns2:_="" ns3:_="">
    <xsd:import namespace="d3d74560-8fad-4056-b266-e8164faf22ce"/>
    <xsd:import namespace="56474e41-c30c-431e-8715-daa6feb8b2b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d74560-8fad-4056-b266-e8164faf22c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987a3aae-da49-45b6-bcae-22a261263106}" ma:internalName="TaxCatchAll" ma:showField="CatchAllData" ma:web="d3d74560-8fad-4056-b266-e8164faf22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474e41-c30c-431e-8715-daa6feb8b2b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d8edbb0-796d-4e9f-80ed-bd63a60e6f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_ApprovalAssignedTo" ma:index="28"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9"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30"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31"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60DA2A-A4D9-4328-8927-ACAF9554153B}">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dcmitype/"/>
    <ds:schemaRef ds:uri="d3d74560-8fad-4056-b266-e8164faf22ce"/>
    <ds:schemaRef ds:uri="http://www.w3.org/XML/1998/namespace"/>
    <ds:schemaRef ds:uri="56474e41-c30c-431e-8715-daa6feb8b2b0"/>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33743CB-43E1-4125-98C5-59A43C7708DD}">
  <ds:schemaRefs>
    <ds:schemaRef ds:uri="http://schemas.microsoft.com/sharepoint/v3/contenttype/forms"/>
  </ds:schemaRefs>
</ds:datastoreItem>
</file>

<file path=customXml/itemProps3.xml><?xml version="1.0" encoding="utf-8"?>
<ds:datastoreItem xmlns:ds="http://schemas.openxmlformats.org/officeDocument/2006/customXml" ds:itemID="{B68E0383-2DF6-4E54-B132-28FFA23019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d74560-8fad-4056-b266-e8164faf22ce"/>
    <ds:schemaRef ds:uri="56474e41-c30c-431e-8715-daa6feb8b2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290</TotalTime>
  <Words>2837</Words>
  <Application>Microsoft Office PowerPoint</Application>
  <PresentationFormat>Widescreen</PresentationFormat>
  <Paragraphs>250</Paragraphs>
  <Slides>44</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Aptos</vt:lpstr>
      <vt:lpstr>Aptos Display</vt:lpstr>
      <vt:lpstr>Arial</vt:lpstr>
      <vt:lpstr>Manrope</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Atkinson</dc:creator>
  <cp:lastModifiedBy>Rebecca Atkinson</cp:lastModifiedBy>
  <cp:revision>2</cp:revision>
  <dcterms:created xsi:type="dcterms:W3CDTF">2025-06-19T13:59:37Z</dcterms:created>
  <dcterms:modified xsi:type="dcterms:W3CDTF">2026-05-18T14:21:31Z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0x0101000EE0DD19AAE6514792049C750DBD4865</vt:lpwstr>
  </property>
  <property fmtid="{D5CDD505-2E9C-101B-9397-08002B2CF9AE}" pid="3" name="MediaServiceImageTags">
    <vt:lpwstr/>
  </property>
</Properties>
</file>