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324" r:id="rId5"/>
    <p:sldId id="370" r:id="rId6"/>
    <p:sldId id="371" r:id="rId7"/>
    <p:sldId id="372" r:id="rId8"/>
    <p:sldId id="373" r:id="rId9"/>
    <p:sldId id="374" r:id="rId10"/>
    <p:sldId id="375" r:id="rId11"/>
    <p:sldId id="328" r:id="rId12"/>
    <p:sldId id="376" r:id="rId13"/>
    <p:sldId id="377" r:id="rId14"/>
    <p:sldId id="332" r:id="rId15"/>
    <p:sldId id="337" r:id="rId16"/>
    <p:sldId id="334" r:id="rId17"/>
    <p:sldId id="378" r:id="rId18"/>
    <p:sldId id="379" r:id="rId19"/>
    <p:sldId id="380" r:id="rId20"/>
    <p:sldId id="381" r:id="rId21"/>
    <p:sldId id="385" r:id="rId22"/>
    <p:sldId id="343" r:id="rId23"/>
    <p:sldId id="387" r:id="rId24"/>
    <p:sldId id="367" r:id="rId25"/>
    <p:sldId id="344" r:id="rId26"/>
    <p:sldId id="349" r:id="rId27"/>
    <p:sldId id="382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86" r:id="rId36"/>
    <p:sldId id="358" r:id="rId37"/>
    <p:sldId id="365" r:id="rId38"/>
    <p:sldId id="369" r:id="rId39"/>
    <p:sldId id="383" r:id="rId40"/>
    <p:sldId id="366" r:id="rId41"/>
    <p:sldId id="368" r:id="rId42"/>
    <p:sldId id="38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31326-CED7-46BD-606E-DDF7F50806A4}" v="830" dt="2025-09-01T12:11:54.600"/>
    <p1510:client id="{B2D0DA0B-0DD9-49BC-A919-2F788FFCC8F4}" v="7" dt="2025-09-02T10:15:20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Collins" userId="S::francesca@museumsassociation.org::6b8f9251-a11e-4ddd-bf3d-d1a5fd92e159" providerId="AD" clId="Web-{26E31326-CED7-46BD-606E-DDF7F50806A4}"/>
    <pc:docChg chg="modSld">
      <pc:chgData name="Francesca Collins" userId="S::francesca@museumsassociation.org::6b8f9251-a11e-4ddd-bf3d-d1a5fd92e159" providerId="AD" clId="Web-{26E31326-CED7-46BD-606E-DDF7F50806A4}" dt="2025-09-01T12:11:54.600" v="499" actId="1076"/>
      <pc:docMkLst>
        <pc:docMk/>
      </pc:docMkLst>
      <pc:sldChg chg="modSp">
        <pc:chgData name="Francesca Collins" userId="S::francesca@museumsassociation.org::6b8f9251-a11e-4ddd-bf3d-d1a5fd92e159" providerId="AD" clId="Web-{26E31326-CED7-46BD-606E-DDF7F50806A4}" dt="2025-09-01T12:11:54.600" v="499" actId="1076"/>
        <pc:sldMkLst>
          <pc:docMk/>
          <pc:sldMk cId="2433323218" sldId="324"/>
        </pc:sldMkLst>
        <pc:spChg chg="mod">
          <ac:chgData name="Francesca Collins" userId="S::francesca@museumsassociation.org::6b8f9251-a11e-4ddd-bf3d-d1a5fd92e159" providerId="AD" clId="Web-{26E31326-CED7-46BD-606E-DDF7F50806A4}" dt="2025-09-01T12:11:54.600" v="499" actId="1076"/>
          <ac:spMkLst>
            <pc:docMk/>
            <pc:sldMk cId="2433323218" sldId="324"/>
            <ac:spMk id="6" creationId="{6F8205BD-2497-D414-FD7C-27F15D62CEAC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1:47.053" v="84" actId="14100"/>
          <ac:picMkLst>
            <pc:docMk/>
            <pc:sldMk cId="2433323218" sldId="324"/>
            <ac:picMk id="5" creationId="{88F63F32-2081-4C42-C098-FCCBFC57F96B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42:02.209" v="86" actId="14100"/>
        <pc:sldMkLst>
          <pc:docMk/>
          <pc:sldMk cId="2768569847" sldId="328"/>
        </pc:sldMkLst>
        <pc:spChg chg="mod">
          <ac:chgData name="Francesca Collins" userId="S::francesca@museumsassociation.org::6b8f9251-a11e-4ddd-bf3d-d1a5fd92e159" providerId="AD" clId="Web-{26E31326-CED7-46BD-606E-DDF7F50806A4}" dt="2025-09-01T11:34:58.448" v="22" actId="20577"/>
          <ac:spMkLst>
            <pc:docMk/>
            <pc:sldMk cId="2768569847" sldId="328"/>
            <ac:spMk id="2" creationId="{C336B722-2A5A-0360-1B8E-584D3DA5E9AD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2:02.209" v="86" actId="14100"/>
          <ac:picMkLst>
            <pc:docMk/>
            <pc:sldMk cId="2768569847" sldId="328"/>
            <ac:picMk id="5" creationId="{B65FE3E3-AF1E-9C45-A2D8-5C4FCD364CE0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42:12.303" v="87" actId="14100"/>
        <pc:sldMkLst>
          <pc:docMk/>
          <pc:sldMk cId="3064439065" sldId="332"/>
        </pc:sldMkLst>
        <pc:spChg chg="mod">
          <ac:chgData name="Francesca Collins" userId="S::francesca@museumsassociation.org::6b8f9251-a11e-4ddd-bf3d-d1a5fd92e159" providerId="AD" clId="Web-{26E31326-CED7-46BD-606E-DDF7F50806A4}" dt="2025-09-01T11:37:02.933" v="41" actId="20577"/>
          <ac:spMkLst>
            <pc:docMk/>
            <pc:sldMk cId="3064439065" sldId="332"/>
            <ac:spMk id="2" creationId="{72F29676-9D8F-3D3C-F964-64D4A95D66FE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38:20.386" v="47" actId="20577"/>
          <ac:spMkLst>
            <pc:docMk/>
            <pc:sldMk cId="3064439065" sldId="332"/>
            <ac:spMk id="8" creationId="{F1D44539-DF15-65F8-2A25-7868B9185DA1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41:24.927" v="80" actId="1076"/>
          <ac:spMkLst>
            <pc:docMk/>
            <pc:sldMk cId="3064439065" sldId="332"/>
            <ac:spMk id="9" creationId="{C4C18003-0A85-8E31-77FC-AE88A134DEC4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2:12.303" v="87" actId="14100"/>
          <ac:picMkLst>
            <pc:docMk/>
            <pc:sldMk cId="3064439065" sldId="332"/>
            <ac:picMk id="5" creationId="{85040CFE-4788-972B-C4A6-835B45D1A691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47:14.794" v="156" actId="20577"/>
        <pc:sldMkLst>
          <pc:docMk/>
          <pc:sldMk cId="238549406" sldId="334"/>
        </pc:sldMkLst>
        <pc:spChg chg="mod">
          <ac:chgData name="Francesca Collins" userId="S::francesca@museumsassociation.org::6b8f9251-a11e-4ddd-bf3d-d1a5fd92e159" providerId="AD" clId="Web-{26E31326-CED7-46BD-606E-DDF7F50806A4}" dt="2025-09-01T11:47:14.794" v="156" actId="20577"/>
          <ac:spMkLst>
            <pc:docMk/>
            <pc:sldMk cId="238549406" sldId="334"/>
            <ac:spMk id="14" creationId="{4DBFBB5B-AD5D-D7F0-DB29-C1FA99B17EC1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2:19.600" v="88" actId="14100"/>
          <ac:picMkLst>
            <pc:docMk/>
            <pc:sldMk cId="238549406" sldId="334"/>
            <ac:picMk id="5" creationId="{6BDFE537-167A-08AA-475A-40897ABD4C2D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41:35.615" v="82" actId="14100"/>
        <pc:sldMkLst>
          <pc:docMk/>
          <pc:sldMk cId="2369439365" sldId="337"/>
        </pc:sldMkLst>
        <pc:spChg chg="mod">
          <ac:chgData name="Francesca Collins" userId="S::francesca@museumsassociation.org::6b8f9251-a11e-4ddd-bf3d-d1a5fd92e159" providerId="AD" clId="Web-{26E31326-CED7-46BD-606E-DDF7F50806A4}" dt="2025-09-01T11:39:33.480" v="59" actId="20577"/>
          <ac:spMkLst>
            <pc:docMk/>
            <pc:sldMk cId="2369439365" sldId="337"/>
            <ac:spMk id="2" creationId="{5A93D50A-CDD7-ACC1-2071-4C34640CBD0C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1:35.615" v="82" actId="14100"/>
          <ac:picMkLst>
            <pc:docMk/>
            <pc:sldMk cId="2369439365" sldId="337"/>
            <ac:picMk id="5" creationId="{75A73784-A4D7-F33C-CE16-7A6423D66F89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48:44.453" v="186" actId="14100"/>
        <pc:sldMkLst>
          <pc:docMk/>
          <pc:sldMk cId="1255949712" sldId="343"/>
        </pc:sldMkLst>
        <pc:spChg chg="mod">
          <ac:chgData name="Francesca Collins" userId="S::francesca@museumsassociation.org::6b8f9251-a11e-4ddd-bf3d-d1a5fd92e159" providerId="AD" clId="Web-{26E31326-CED7-46BD-606E-DDF7F50806A4}" dt="2025-09-01T11:47:08.090" v="154" actId="1076"/>
          <ac:spMkLst>
            <pc:docMk/>
            <pc:sldMk cId="1255949712" sldId="343"/>
            <ac:spMk id="14" creationId="{522A5925-E84C-213F-4F1D-09D089941983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8:44.453" v="186" actId="14100"/>
          <ac:picMkLst>
            <pc:docMk/>
            <pc:sldMk cId="1255949712" sldId="343"/>
            <ac:picMk id="5" creationId="{018B8D6C-4E05-567B-6A0F-173CB1A2AD3A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51:04.595" v="238" actId="20577"/>
        <pc:sldMkLst>
          <pc:docMk/>
          <pc:sldMk cId="517297540" sldId="344"/>
        </pc:sldMkLst>
        <pc:spChg chg="mod">
          <ac:chgData name="Francesca Collins" userId="S::francesca@museumsassociation.org::6b8f9251-a11e-4ddd-bf3d-d1a5fd92e159" providerId="AD" clId="Web-{26E31326-CED7-46BD-606E-DDF7F50806A4}" dt="2025-09-01T11:51:04.595" v="238" actId="20577"/>
          <ac:spMkLst>
            <pc:docMk/>
            <pc:sldMk cId="517297540" sldId="344"/>
            <ac:spMk id="9" creationId="{6F7F2B45-774F-4F51-0282-5E7966D2B238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9:22.953" v="205" actId="1076"/>
          <ac:picMkLst>
            <pc:docMk/>
            <pc:sldMk cId="517297540" sldId="344"/>
            <ac:picMk id="3" creationId="{8F2B6959-7E23-1ECF-909C-68E6032B765A}"/>
          </ac:picMkLst>
        </pc:picChg>
        <pc:picChg chg="mod">
          <ac:chgData name="Francesca Collins" userId="S::francesca@museumsassociation.org::6b8f9251-a11e-4ddd-bf3d-d1a5fd92e159" providerId="AD" clId="Web-{26E31326-CED7-46BD-606E-DDF7F50806A4}" dt="2025-09-01T11:48:53.312" v="187" actId="14100"/>
          <ac:picMkLst>
            <pc:docMk/>
            <pc:sldMk cId="517297540" sldId="344"/>
            <ac:picMk id="5" creationId="{0E9D23D0-DF11-3ED9-47AF-6613C1F1FFC4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2:11:15.037" v="494" actId="20577"/>
        <pc:sldMkLst>
          <pc:docMk/>
          <pc:sldMk cId="1173748303" sldId="349"/>
        </pc:sldMkLst>
        <pc:spChg chg="mod">
          <ac:chgData name="Francesca Collins" userId="S::francesca@museumsassociation.org::6b8f9251-a11e-4ddd-bf3d-d1a5fd92e159" providerId="AD" clId="Web-{26E31326-CED7-46BD-606E-DDF7F50806A4}" dt="2025-09-01T12:11:15.037" v="494" actId="20577"/>
          <ac:spMkLst>
            <pc:docMk/>
            <pc:sldMk cId="1173748303" sldId="349"/>
            <ac:spMk id="4" creationId="{56223FE0-A6CE-063F-EDB6-A5A63CEFF6EE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51:22.282" v="243" actId="14100"/>
          <ac:picMkLst>
            <pc:docMk/>
            <pc:sldMk cId="1173748303" sldId="349"/>
            <ac:picMk id="2" creationId="{2108A7EA-C850-0CDE-879B-8C98ED47BE39}"/>
          </ac:picMkLst>
        </pc:picChg>
        <pc:picChg chg="mod">
          <ac:chgData name="Francesca Collins" userId="S::francesca@museumsassociation.org::6b8f9251-a11e-4ddd-bf3d-d1a5fd92e159" providerId="AD" clId="Web-{26E31326-CED7-46BD-606E-DDF7F50806A4}" dt="2025-09-01T11:51:47.157" v="250" actId="14100"/>
          <ac:picMkLst>
            <pc:docMk/>
            <pc:sldMk cId="1173748303" sldId="349"/>
            <ac:picMk id="5" creationId="{E405CC09-72A8-7BC5-DDE6-A4A6D0D2D74F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54:19.330" v="278" actId="20577"/>
        <pc:sldMkLst>
          <pc:docMk/>
          <pc:sldMk cId="311072122" sldId="351"/>
        </pc:sldMkLst>
        <pc:spChg chg="mod">
          <ac:chgData name="Francesca Collins" userId="S::francesca@museumsassociation.org::6b8f9251-a11e-4ddd-bf3d-d1a5fd92e159" providerId="AD" clId="Web-{26E31326-CED7-46BD-606E-DDF7F50806A4}" dt="2025-09-01T11:54:19.330" v="278" actId="20577"/>
          <ac:spMkLst>
            <pc:docMk/>
            <pc:sldMk cId="311072122" sldId="351"/>
            <ac:spMk id="8" creationId="{CCA554AC-19CB-75C9-1E9A-494DD9DA4BE1}"/>
          </ac:spMkLst>
        </pc:spChg>
        <pc:picChg chg="mod modCrop">
          <ac:chgData name="Francesca Collins" userId="S::francesca@museumsassociation.org::6b8f9251-a11e-4ddd-bf3d-d1a5fd92e159" providerId="AD" clId="Web-{26E31326-CED7-46BD-606E-DDF7F50806A4}" dt="2025-09-01T11:54:04.314" v="275" actId="1076"/>
          <ac:picMkLst>
            <pc:docMk/>
            <pc:sldMk cId="311072122" sldId="351"/>
            <ac:picMk id="10" creationId="{DCF8101F-55DC-89B6-6811-DF416281C202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54:40.268" v="284" actId="20577"/>
        <pc:sldMkLst>
          <pc:docMk/>
          <pc:sldMk cId="1074083752" sldId="352"/>
        </pc:sldMkLst>
        <pc:spChg chg="mod">
          <ac:chgData name="Francesca Collins" userId="S::francesca@museumsassociation.org::6b8f9251-a11e-4ddd-bf3d-d1a5fd92e159" providerId="AD" clId="Web-{26E31326-CED7-46BD-606E-DDF7F50806A4}" dt="2025-09-01T11:54:40.268" v="284" actId="20577"/>
          <ac:spMkLst>
            <pc:docMk/>
            <pc:sldMk cId="1074083752" sldId="352"/>
            <ac:spMk id="8" creationId="{AAD9384C-F341-2188-A12C-BDACA2A676ED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55:07.361" v="288" actId="20577"/>
        <pc:sldMkLst>
          <pc:docMk/>
          <pc:sldMk cId="1255601341" sldId="353"/>
        </pc:sldMkLst>
        <pc:spChg chg="mod">
          <ac:chgData name="Francesca Collins" userId="S::francesca@museumsassociation.org::6b8f9251-a11e-4ddd-bf3d-d1a5fd92e159" providerId="AD" clId="Web-{26E31326-CED7-46BD-606E-DDF7F50806A4}" dt="2025-09-01T11:55:07.361" v="288" actId="20577"/>
          <ac:spMkLst>
            <pc:docMk/>
            <pc:sldMk cId="1255601341" sldId="353"/>
            <ac:spMk id="8" creationId="{BA7CC8E7-E4BA-8DAF-003A-B8C895E13DC4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55:31.924" v="291" actId="20577"/>
        <pc:sldMkLst>
          <pc:docMk/>
          <pc:sldMk cId="1490349248" sldId="354"/>
        </pc:sldMkLst>
        <pc:spChg chg="mod">
          <ac:chgData name="Francesca Collins" userId="S::francesca@museumsassociation.org::6b8f9251-a11e-4ddd-bf3d-d1a5fd92e159" providerId="AD" clId="Web-{26E31326-CED7-46BD-606E-DDF7F50806A4}" dt="2025-09-01T11:55:20.283" v="289" actId="20577"/>
          <ac:spMkLst>
            <pc:docMk/>
            <pc:sldMk cId="1490349248" sldId="354"/>
            <ac:spMk id="4" creationId="{99D475E3-0EF7-E63F-C7D0-4A7824732FC6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55:31.924" v="291" actId="20577"/>
          <ac:spMkLst>
            <pc:docMk/>
            <pc:sldMk cId="1490349248" sldId="354"/>
            <ac:spMk id="8" creationId="{01777229-EDF3-8F13-04BF-FD72F3E0BA4E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56:14.362" v="299" actId="20577"/>
        <pc:sldMkLst>
          <pc:docMk/>
          <pc:sldMk cId="3294375643" sldId="355"/>
        </pc:sldMkLst>
        <pc:spChg chg="mod">
          <ac:chgData name="Francesca Collins" userId="S::francesca@museumsassociation.org::6b8f9251-a11e-4ddd-bf3d-d1a5fd92e159" providerId="AD" clId="Web-{26E31326-CED7-46BD-606E-DDF7F50806A4}" dt="2025-09-01T11:56:14.362" v="299" actId="20577"/>
          <ac:spMkLst>
            <pc:docMk/>
            <pc:sldMk cId="3294375643" sldId="355"/>
            <ac:spMk id="4" creationId="{84E4299F-5E9E-B532-6D41-0E08C41D8342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56:07.705" v="298" actId="20577"/>
          <ac:spMkLst>
            <pc:docMk/>
            <pc:sldMk cId="3294375643" sldId="355"/>
            <ac:spMk id="8" creationId="{20798073-BE6A-FC64-A203-F5618FC3A911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55:40.737" v="292" actId="14100"/>
          <ac:picMkLst>
            <pc:docMk/>
            <pc:sldMk cId="3294375643" sldId="355"/>
            <ac:picMk id="3" creationId="{071B8484-4987-FE37-F630-AB43B7356674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56:52.596" v="310" actId="1076"/>
        <pc:sldMkLst>
          <pc:docMk/>
          <pc:sldMk cId="286003696" sldId="356"/>
        </pc:sldMkLst>
        <pc:spChg chg="mod">
          <ac:chgData name="Francesca Collins" userId="S::francesca@museumsassociation.org::6b8f9251-a11e-4ddd-bf3d-d1a5fd92e159" providerId="AD" clId="Web-{26E31326-CED7-46BD-606E-DDF7F50806A4}" dt="2025-09-01T11:56:19.784" v="301" actId="20577"/>
          <ac:spMkLst>
            <pc:docMk/>
            <pc:sldMk cId="286003696" sldId="356"/>
            <ac:spMk id="4" creationId="{B6954B1B-4A30-4094-C402-0215A6DBA817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56:43.534" v="307" actId="20577"/>
          <ac:spMkLst>
            <pc:docMk/>
            <pc:sldMk cId="286003696" sldId="356"/>
            <ac:spMk id="8" creationId="{B2A4CB06-DC7C-BC6B-77FE-CF834989B892}"/>
          </ac:spMkLst>
        </pc:spChg>
        <pc:picChg chg="mod modCrop">
          <ac:chgData name="Francesca Collins" userId="S::francesca@museumsassociation.org::6b8f9251-a11e-4ddd-bf3d-d1a5fd92e159" providerId="AD" clId="Web-{26E31326-CED7-46BD-606E-DDF7F50806A4}" dt="2025-09-01T11:56:52.596" v="310" actId="1076"/>
          <ac:picMkLst>
            <pc:docMk/>
            <pc:sldMk cId="286003696" sldId="356"/>
            <ac:picMk id="2" creationId="{14CB1C82-091D-AAD5-76A9-11956B1E8D6D}"/>
          </ac:picMkLst>
        </pc:picChg>
      </pc:sldChg>
      <pc:sldChg chg="addSp delSp modSp">
        <pc:chgData name="Francesca Collins" userId="S::francesca@museumsassociation.org::6b8f9251-a11e-4ddd-bf3d-d1a5fd92e159" providerId="AD" clId="Web-{26E31326-CED7-46BD-606E-DDF7F50806A4}" dt="2025-09-01T12:04:58.023" v="397" actId="20577"/>
        <pc:sldMkLst>
          <pc:docMk/>
          <pc:sldMk cId="804563529" sldId="357"/>
        </pc:sldMkLst>
        <pc:spChg chg="add mod">
          <ac:chgData name="Francesca Collins" userId="S::francesca@museumsassociation.org::6b8f9251-a11e-4ddd-bf3d-d1a5fd92e159" providerId="AD" clId="Web-{26E31326-CED7-46BD-606E-DDF7F50806A4}" dt="2025-09-01T11:57:17.209" v="318" actId="20577"/>
          <ac:spMkLst>
            <pc:docMk/>
            <pc:sldMk cId="804563529" sldId="357"/>
            <ac:spMk id="3" creationId="{2A2C1858-A2F7-F92E-9732-BB440E3FB796}"/>
          </ac:spMkLst>
        </pc:spChg>
        <pc:spChg chg="del">
          <ac:chgData name="Francesca Collins" userId="S::francesca@museumsassociation.org::6b8f9251-a11e-4ddd-bf3d-d1a5fd92e159" providerId="AD" clId="Web-{26E31326-CED7-46BD-606E-DDF7F50806A4}" dt="2025-09-01T11:57:14.380" v="316"/>
          <ac:spMkLst>
            <pc:docMk/>
            <pc:sldMk cId="804563529" sldId="357"/>
            <ac:spMk id="4" creationId="{69D3A316-0620-71E7-EE16-E99E1EA90366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2:04:58.023" v="397" actId="20577"/>
          <ac:spMkLst>
            <pc:docMk/>
            <pc:sldMk cId="804563529" sldId="357"/>
            <ac:spMk id="10" creationId="{2B213C8F-BDFE-4D65-8EE7-8ED13E4FD69A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02:46.522" v="391" actId="20577"/>
        <pc:sldMkLst>
          <pc:docMk/>
          <pc:sldMk cId="3798949315" sldId="358"/>
        </pc:sldMkLst>
        <pc:spChg chg="mod">
          <ac:chgData name="Francesca Collins" userId="S::francesca@museumsassociation.org::6b8f9251-a11e-4ddd-bf3d-d1a5fd92e159" providerId="AD" clId="Web-{26E31326-CED7-46BD-606E-DDF7F50806A4}" dt="2025-09-01T12:02:46.522" v="391" actId="20577"/>
          <ac:spMkLst>
            <pc:docMk/>
            <pc:sldMk cId="3798949315" sldId="358"/>
            <ac:spMk id="4" creationId="{0A23F608-D962-4DE3-C0D5-C4434D2B0EC9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2:01:52.632" v="378" actId="1076"/>
          <ac:spMkLst>
            <pc:docMk/>
            <pc:sldMk cId="3798949315" sldId="358"/>
            <ac:spMk id="10" creationId="{38BAE4B9-EC94-032D-7EE6-C14117150761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02:33.366" v="387" actId="1076"/>
        <pc:sldMkLst>
          <pc:docMk/>
          <pc:sldMk cId="3613691484" sldId="365"/>
        </pc:sldMkLst>
        <pc:spChg chg="mod">
          <ac:chgData name="Francesca Collins" userId="S::francesca@museumsassociation.org::6b8f9251-a11e-4ddd-bf3d-d1a5fd92e159" providerId="AD" clId="Web-{26E31326-CED7-46BD-606E-DDF7F50806A4}" dt="2025-09-01T12:02:31.413" v="386" actId="1076"/>
          <ac:spMkLst>
            <pc:docMk/>
            <pc:sldMk cId="3613691484" sldId="365"/>
            <ac:spMk id="7" creationId="{05AB6510-53EC-1A86-F435-C46D4F491C20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2:02:33.366" v="387" actId="1076"/>
          <ac:spMkLst>
            <pc:docMk/>
            <pc:sldMk cId="3613691484" sldId="365"/>
            <ac:spMk id="10" creationId="{3ECD2EB9-1005-414E-594D-7B98FD294600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07:41.463" v="430" actId="20577"/>
        <pc:sldMkLst>
          <pc:docMk/>
          <pc:sldMk cId="311300004" sldId="366"/>
        </pc:sldMkLst>
        <pc:spChg chg="mod">
          <ac:chgData name="Francesca Collins" userId="S::francesca@museumsassociation.org::6b8f9251-a11e-4ddd-bf3d-d1a5fd92e159" providerId="AD" clId="Web-{26E31326-CED7-46BD-606E-DDF7F50806A4}" dt="2025-09-01T12:07:41.463" v="430" actId="20577"/>
          <ac:spMkLst>
            <pc:docMk/>
            <pc:sldMk cId="311300004" sldId="366"/>
            <ac:spMk id="4" creationId="{4D7D5AB0-6FA6-1E6A-0D0F-76280ADB339C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2:07:21.508" v="428" actId="20577"/>
          <ac:spMkLst>
            <pc:docMk/>
            <pc:sldMk cId="311300004" sldId="366"/>
            <ac:spMk id="6" creationId="{CAC9F25C-1235-9631-E537-F06EFDA5FEBD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48:37.249" v="185" actId="20577"/>
        <pc:sldMkLst>
          <pc:docMk/>
          <pc:sldMk cId="983509033" sldId="367"/>
        </pc:sldMkLst>
        <pc:spChg chg="mod">
          <ac:chgData name="Francesca Collins" userId="S::francesca@museumsassociation.org::6b8f9251-a11e-4ddd-bf3d-d1a5fd92e159" providerId="AD" clId="Web-{26E31326-CED7-46BD-606E-DDF7F50806A4}" dt="2025-09-01T11:48:37.249" v="185" actId="20577"/>
          <ac:spMkLst>
            <pc:docMk/>
            <pc:sldMk cId="983509033" sldId="367"/>
            <ac:spMk id="10" creationId="{DBF6E5DA-2DE0-8076-2A08-9E6E2F708FD8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09:05.844" v="472" actId="20577"/>
        <pc:sldMkLst>
          <pc:docMk/>
          <pc:sldMk cId="1961687368" sldId="368"/>
        </pc:sldMkLst>
        <pc:spChg chg="mod">
          <ac:chgData name="Francesca Collins" userId="S::francesca@museumsassociation.org::6b8f9251-a11e-4ddd-bf3d-d1a5fd92e159" providerId="AD" clId="Web-{26E31326-CED7-46BD-606E-DDF7F50806A4}" dt="2025-09-01T12:07:44.479" v="431" actId="20577"/>
          <ac:spMkLst>
            <pc:docMk/>
            <pc:sldMk cId="1961687368" sldId="368"/>
            <ac:spMk id="4" creationId="{7A1BC074-E75E-55A4-43BC-577EAE3BAC70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2:09:05.844" v="472" actId="20577"/>
          <ac:spMkLst>
            <pc:docMk/>
            <pc:sldMk cId="1961687368" sldId="368"/>
            <ac:spMk id="6" creationId="{45C749CA-BF36-6596-8193-0470D6F9EB4B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05:47.604" v="411" actId="20577"/>
        <pc:sldMkLst>
          <pc:docMk/>
          <pc:sldMk cId="869749650" sldId="369"/>
        </pc:sldMkLst>
        <pc:spChg chg="mod">
          <ac:chgData name="Francesca Collins" userId="S::francesca@museumsassociation.org::6b8f9251-a11e-4ddd-bf3d-d1a5fd92e159" providerId="AD" clId="Web-{26E31326-CED7-46BD-606E-DDF7F50806A4}" dt="2025-09-01T12:05:47.604" v="411" actId="20577"/>
          <ac:spMkLst>
            <pc:docMk/>
            <pc:sldMk cId="869749650" sldId="369"/>
            <ac:spMk id="6" creationId="{1B7F7705-871F-6E7C-785D-676308F9F366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31:56.076" v="1" actId="20577"/>
        <pc:sldMkLst>
          <pc:docMk/>
          <pc:sldMk cId="3846524596" sldId="370"/>
        </pc:sldMkLst>
        <pc:spChg chg="mod">
          <ac:chgData name="Francesca Collins" userId="S::francesca@museumsassociation.org::6b8f9251-a11e-4ddd-bf3d-d1a5fd92e159" providerId="AD" clId="Web-{26E31326-CED7-46BD-606E-DDF7F50806A4}" dt="2025-09-01T11:31:56.076" v="1" actId="20577"/>
          <ac:spMkLst>
            <pc:docMk/>
            <pc:sldMk cId="3846524596" sldId="370"/>
            <ac:spMk id="6" creationId="{C5E1F6FB-A3DB-5E41-A576-59F442314B66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32:50.538" v="6" actId="20577"/>
        <pc:sldMkLst>
          <pc:docMk/>
          <pc:sldMk cId="1575320999" sldId="371"/>
        </pc:sldMkLst>
        <pc:spChg chg="mod">
          <ac:chgData name="Francesca Collins" userId="S::francesca@museumsassociation.org::6b8f9251-a11e-4ddd-bf3d-d1a5fd92e159" providerId="AD" clId="Web-{26E31326-CED7-46BD-606E-DDF7F50806A4}" dt="2025-09-01T11:32:50.538" v="6" actId="20577"/>
          <ac:spMkLst>
            <pc:docMk/>
            <pc:sldMk cId="1575320999" sldId="371"/>
            <ac:spMk id="6" creationId="{4369CA5A-36B4-0D98-A48C-B0AC73AE7C33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33:34.944" v="19" actId="20577"/>
        <pc:sldMkLst>
          <pc:docMk/>
          <pc:sldMk cId="4080290796" sldId="374"/>
        </pc:sldMkLst>
        <pc:spChg chg="mod">
          <ac:chgData name="Francesca Collins" userId="S::francesca@museumsassociation.org::6b8f9251-a11e-4ddd-bf3d-d1a5fd92e159" providerId="AD" clId="Web-{26E31326-CED7-46BD-606E-DDF7F50806A4}" dt="2025-09-01T11:33:34.944" v="19" actId="20577"/>
          <ac:spMkLst>
            <pc:docMk/>
            <pc:sldMk cId="4080290796" sldId="374"/>
            <ac:spMk id="6" creationId="{C5E94ECE-6766-A815-20DA-F00807FA2C11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47:48.951" v="178" actId="1076"/>
        <pc:sldMkLst>
          <pc:docMk/>
          <pc:sldMk cId="927187834" sldId="375"/>
        </pc:sldMkLst>
        <pc:spChg chg="mod">
          <ac:chgData name="Francesca Collins" userId="S::francesca@museumsassociation.org::6b8f9251-a11e-4ddd-bf3d-d1a5fd92e159" providerId="AD" clId="Web-{26E31326-CED7-46BD-606E-DDF7F50806A4}" dt="2025-09-01T11:47:48.951" v="178" actId="1076"/>
          <ac:spMkLst>
            <pc:docMk/>
            <pc:sldMk cId="927187834" sldId="375"/>
            <ac:spMk id="6" creationId="{EC7A552B-F8BF-57B4-D50F-BBED728C08E6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36:04.839" v="31" actId="20577"/>
        <pc:sldMkLst>
          <pc:docMk/>
          <pc:sldMk cId="1828103282" sldId="376"/>
        </pc:sldMkLst>
        <pc:spChg chg="mod">
          <ac:chgData name="Francesca Collins" userId="S::francesca@museumsassociation.org::6b8f9251-a11e-4ddd-bf3d-d1a5fd92e159" providerId="AD" clId="Web-{26E31326-CED7-46BD-606E-DDF7F50806A4}" dt="2025-09-01T11:35:02.245" v="24" actId="20577"/>
          <ac:spMkLst>
            <pc:docMk/>
            <pc:sldMk cId="1828103282" sldId="376"/>
            <ac:spMk id="4" creationId="{DA05564E-CD0B-3ACA-AB69-D7A54247AF6B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36:04.839" v="31" actId="20577"/>
          <ac:spMkLst>
            <pc:docMk/>
            <pc:sldMk cId="1828103282" sldId="376"/>
            <ac:spMk id="9" creationId="{BA63578E-BF32-FECF-0129-2F66C1425278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44:18.639" v="109" actId="20577"/>
        <pc:sldMkLst>
          <pc:docMk/>
          <pc:sldMk cId="1983566007" sldId="377"/>
        </pc:sldMkLst>
        <pc:spChg chg="mod">
          <ac:chgData name="Francesca Collins" userId="S::francesca@museumsassociation.org::6b8f9251-a11e-4ddd-bf3d-d1a5fd92e159" providerId="AD" clId="Web-{26E31326-CED7-46BD-606E-DDF7F50806A4}" dt="2025-09-01T11:41:29.537" v="81" actId="1076"/>
          <ac:spMkLst>
            <pc:docMk/>
            <pc:sldMk cId="1983566007" sldId="377"/>
            <ac:spMk id="4" creationId="{05825488-8E39-36C2-B989-34895C6705E4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44:18.639" v="109" actId="20577"/>
          <ac:spMkLst>
            <pc:docMk/>
            <pc:sldMk cId="1983566007" sldId="377"/>
            <ac:spMk id="9" creationId="{2CDD65C6-C816-16FB-2342-9941365A59AE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10:48.114" v="491" actId="1076"/>
        <pc:sldMkLst>
          <pc:docMk/>
          <pc:sldMk cId="3179061376" sldId="378"/>
        </pc:sldMkLst>
        <pc:spChg chg="mod">
          <ac:chgData name="Francesca Collins" userId="S::francesca@museumsassociation.org::6b8f9251-a11e-4ddd-bf3d-d1a5fd92e159" providerId="AD" clId="Web-{26E31326-CED7-46BD-606E-DDF7F50806A4}" dt="2025-09-01T11:42:53.850" v="96" actId="20577"/>
          <ac:spMkLst>
            <pc:docMk/>
            <pc:sldMk cId="3179061376" sldId="378"/>
            <ac:spMk id="2" creationId="{11F1C5E8-EE46-E465-8B15-3441D625D93D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2:10:48.114" v="491" actId="1076"/>
          <ac:spMkLst>
            <pc:docMk/>
            <pc:sldMk cId="3179061376" sldId="378"/>
            <ac:spMk id="4" creationId="{3531BE2E-4C37-80C9-309B-F5B5A45F1EA6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2:26.006" v="89" actId="14100"/>
          <ac:picMkLst>
            <pc:docMk/>
            <pc:sldMk cId="3179061376" sldId="378"/>
            <ac:picMk id="5" creationId="{C9EA3677-96F7-516E-2A8B-D8BDC663D45B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2:10:41.051" v="490" actId="14100"/>
        <pc:sldMkLst>
          <pc:docMk/>
          <pc:sldMk cId="3747316625" sldId="379"/>
        </pc:sldMkLst>
        <pc:spChg chg="mod">
          <ac:chgData name="Francesca Collins" userId="S::francesca@museumsassociation.org::6b8f9251-a11e-4ddd-bf3d-d1a5fd92e159" providerId="AD" clId="Web-{26E31326-CED7-46BD-606E-DDF7F50806A4}" dt="2025-09-01T12:10:41.051" v="490" actId="14100"/>
          <ac:spMkLst>
            <pc:docMk/>
            <pc:sldMk cId="3747316625" sldId="379"/>
            <ac:spMk id="4" creationId="{0355200E-4284-A65F-9103-8696E2FEB8B8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43:42.621" v="103" actId="20577"/>
          <ac:spMkLst>
            <pc:docMk/>
            <pc:sldMk cId="3747316625" sldId="379"/>
            <ac:spMk id="9" creationId="{D6CE33C8-9C5C-8A36-A4C1-F0BE5F85FBFD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11:02.599" v="492" actId="1076"/>
        <pc:sldMkLst>
          <pc:docMk/>
          <pc:sldMk cId="766975547" sldId="380"/>
        </pc:sldMkLst>
        <pc:spChg chg="mod">
          <ac:chgData name="Francesca Collins" userId="S::francesca@museumsassociation.org::6b8f9251-a11e-4ddd-bf3d-d1a5fd92e159" providerId="AD" clId="Web-{26E31326-CED7-46BD-606E-DDF7F50806A4}" dt="2025-09-01T12:11:02.599" v="492" actId="1076"/>
          <ac:spMkLst>
            <pc:docMk/>
            <pc:sldMk cId="766975547" sldId="380"/>
            <ac:spMk id="4" creationId="{089C6543-574D-D966-1EE7-C43653DBDD4A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44:27.637" v="115" actId="20577"/>
          <ac:spMkLst>
            <pc:docMk/>
            <pc:sldMk cId="766975547" sldId="380"/>
            <ac:spMk id="9" creationId="{29D2A319-CE33-D014-1605-CC0FD6C6683C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1:45:38.430" v="129" actId="14100"/>
        <pc:sldMkLst>
          <pc:docMk/>
          <pc:sldMk cId="3152467393" sldId="381"/>
        </pc:sldMkLst>
        <pc:spChg chg="mod">
          <ac:chgData name="Francesca Collins" userId="S::francesca@museumsassociation.org::6b8f9251-a11e-4ddd-bf3d-d1a5fd92e159" providerId="AD" clId="Web-{26E31326-CED7-46BD-606E-DDF7F50806A4}" dt="2025-09-01T11:44:54.213" v="121" actId="20577"/>
          <ac:spMkLst>
            <pc:docMk/>
            <pc:sldMk cId="3152467393" sldId="381"/>
            <ac:spMk id="2" creationId="{4DEF5095-E493-762C-94A3-0095E537C5DA}"/>
          </ac:spMkLst>
        </pc:spChg>
        <pc:spChg chg="mod">
          <ac:chgData name="Francesca Collins" userId="S::francesca@museumsassociation.org::6b8f9251-a11e-4ddd-bf3d-d1a5fd92e159" providerId="AD" clId="Web-{26E31326-CED7-46BD-606E-DDF7F50806A4}" dt="2025-09-01T11:45:27.211" v="128" actId="20577"/>
          <ac:spMkLst>
            <pc:docMk/>
            <pc:sldMk cId="3152467393" sldId="381"/>
            <ac:spMk id="8" creationId="{039903CB-5886-47A8-7BAE-1E1A8119B301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5:38.430" v="129" actId="14100"/>
          <ac:picMkLst>
            <pc:docMk/>
            <pc:sldMk cId="3152467393" sldId="381"/>
            <ac:picMk id="5" creationId="{BFA7D0DB-47B5-B573-AD3B-EE9636DB62C9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53:01.892" v="261" actId="14100"/>
        <pc:sldMkLst>
          <pc:docMk/>
          <pc:sldMk cId="1894737223" sldId="382"/>
        </pc:sldMkLst>
        <pc:spChg chg="mod">
          <ac:chgData name="Francesca Collins" userId="S::francesca@museumsassociation.org::6b8f9251-a11e-4ddd-bf3d-d1a5fd92e159" providerId="AD" clId="Web-{26E31326-CED7-46BD-606E-DDF7F50806A4}" dt="2025-09-01T11:52:51.751" v="259" actId="20577"/>
          <ac:spMkLst>
            <pc:docMk/>
            <pc:sldMk cId="1894737223" sldId="382"/>
            <ac:spMk id="7" creationId="{67EDDA54-F59D-70D7-BE0A-038323B093C2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53:01.892" v="261" actId="14100"/>
          <ac:picMkLst>
            <pc:docMk/>
            <pc:sldMk cId="1894737223" sldId="382"/>
            <ac:picMk id="3" creationId="{51A70DA7-6587-89AF-6212-C9453F2EECD1}"/>
          </ac:picMkLst>
        </pc:picChg>
        <pc:picChg chg="mod">
          <ac:chgData name="Francesca Collins" userId="S::francesca@museumsassociation.org::6b8f9251-a11e-4ddd-bf3d-d1a5fd92e159" providerId="AD" clId="Web-{26E31326-CED7-46BD-606E-DDF7F50806A4}" dt="2025-09-01T11:52:05.923" v="251" actId="14100"/>
          <ac:picMkLst>
            <pc:docMk/>
            <pc:sldMk cId="1894737223" sldId="382"/>
            <ac:picMk id="5" creationId="{EFE9D63E-418F-E5AB-2998-A1BF5CBF0B61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2:06:24.266" v="421" actId="20577"/>
        <pc:sldMkLst>
          <pc:docMk/>
          <pc:sldMk cId="19264052" sldId="383"/>
        </pc:sldMkLst>
        <pc:spChg chg="mod">
          <ac:chgData name="Francesca Collins" userId="S::francesca@museumsassociation.org::6b8f9251-a11e-4ddd-bf3d-d1a5fd92e159" providerId="AD" clId="Web-{26E31326-CED7-46BD-606E-DDF7F50806A4}" dt="2025-09-01T12:06:24.266" v="421" actId="20577"/>
          <ac:spMkLst>
            <pc:docMk/>
            <pc:sldMk cId="19264052" sldId="383"/>
            <ac:spMk id="6" creationId="{2D8BD033-8162-1D33-1696-F59A651D2349}"/>
          </ac:spMkLst>
        </pc:spChg>
      </pc:sldChg>
      <pc:sldChg chg="modSp">
        <pc:chgData name="Francesca Collins" userId="S::francesca@museumsassociation.org::6b8f9251-a11e-4ddd-bf3d-d1a5fd92e159" providerId="AD" clId="Web-{26E31326-CED7-46BD-606E-DDF7F50806A4}" dt="2025-09-01T12:09:37.455" v="482" actId="20577"/>
        <pc:sldMkLst>
          <pc:docMk/>
          <pc:sldMk cId="2794893007" sldId="384"/>
        </pc:sldMkLst>
        <pc:spChg chg="mod">
          <ac:chgData name="Francesca Collins" userId="S::francesca@museumsassociation.org::6b8f9251-a11e-4ddd-bf3d-d1a5fd92e159" providerId="AD" clId="Web-{26E31326-CED7-46BD-606E-DDF7F50806A4}" dt="2025-09-01T12:09:37.455" v="482" actId="20577"/>
          <ac:spMkLst>
            <pc:docMk/>
            <pc:sldMk cId="2794893007" sldId="384"/>
            <ac:spMk id="6" creationId="{9E30D830-BC16-9060-5059-82DBB4FE7FF2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2:09:24.313" v="479" actId="1076"/>
          <ac:picMkLst>
            <pc:docMk/>
            <pc:sldMk cId="2794893007" sldId="384"/>
            <ac:picMk id="5" creationId="{25CB7C60-7342-EDB5-2094-5E03969717D4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1:46:17.523" v="138" actId="1076"/>
        <pc:sldMkLst>
          <pc:docMk/>
          <pc:sldMk cId="3883285664" sldId="385"/>
        </pc:sldMkLst>
        <pc:spChg chg="mod">
          <ac:chgData name="Francesca Collins" userId="S::francesca@museumsassociation.org::6b8f9251-a11e-4ddd-bf3d-d1a5fd92e159" providerId="AD" clId="Web-{26E31326-CED7-46BD-606E-DDF7F50806A4}" dt="2025-09-01T11:46:17.523" v="138" actId="1076"/>
          <ac:spMkLst>
            <pc:docMk/>
            <pc:sldMk cId="3883285664" sldId="385"/>
            <ac:spMk id="2" creationId="{A09EA0E1-77FC-B04E-A278-9648EFDAEE3E}"/>
          </ac:spMkLst>
        </pc:spChg>
        <pc:picChg chg="mod">
          <ac:chgData name="Francesca Collins" userId="S::francesca@museumsassociation.org::6b8f9251-a11e-4ddd-bf3d-d1a5fd92e159" providerId="AD" clId="Web-{26E31326-CED7-46BD-606E-DDF7F50806A4}" dt="2025-09-01T11:45:46.758" v="130" actId="14100"/>
          <ac:picMkLst>
            <pc:docMk/>
            <pc:sldMk cId="3883285664" sldId="385"/>
            <ac:picMk id="5" creationId="{CF93A622-54F3-9FF6-4A84-597ED7AB449A}"/>
          </ac:picMkLst>
        </pc:picChg>
      </pc:sldChg>
      <pc:sldChg chg="modSp">
        <pc:chgData name="Francesca Collins" userId="S::francesca@museumsassociation.org::6b8f9251-a11e-4ddd-bf3d-d1a5fd92e159" providerId="AD" clId="Web-{26E31326-CED7-46BD-606E-DDF7F50806A4}" dt="2025-09-01T12:01:34.944" v="373" actId="14100"/>
        <pc:sldMkLst>
          <pc:docMk/>
          <pc:sldMk cId="1018813691" sldId="386"/>
        </pc:sldMkLst>
        <pc:spChg chg="mod">
          <ac:chgData name="Francesca Collins" userId="S::francesca@museumsassociation.org::6b8f9251-a11e-4ddd-bf3d-d1a5fd92e159" providerId="AD" clId="Web-{26E31326-CED7-46BD-606E-DDF7F50806A4}" dt="2025-09-01T12:01:34.944" v="373" actId="14100"/>
          <ac:spMkLst>
            <pc:docMk/>
            <pc:sldMk cId="1018813691" sldId="386"/>
            <ac:spMk id="10" creationId="{59793992-08F8-9F13-001A-FA46D01C4766}"/>
          </ac:spMkLst>
        </pc:spChg>
      </pc:sldChg>
    </pc:docChg>
  </pc:docChgLst>
  <pc:docChgLst>
    <pc:chgData name="Rebecca Atkinson" userId="ecb8d1df-5894-4d5b-8d7c-43c19ae4fe5d" providerId="ADAL" clId="{B2D0DA0B-0DD9-49BC-A919-2F788FFCC8F4}"/>
    <pc:docChg chg="undo custSel addSld modSld sldOrd">
      <pc:chgData name="Rebecca Atkinson" userId="ecb8d1df-5894-4d5b-8d7c-43c19ae4fe5d" providerId="ADAL" clId="{B2D0DA0B-0DD9-49BC-A919-2F788FFCC8F4}" dt="2025-08-28T15:22:02.223" v="2040" actId="20577"/>
      <pc:docMkLst>
        <pc:docMk/>
      </pc:docMkLst>
      <pc:sldChg chg="modSp mod">
        <pc:chgData name="Rebecca Atkinson" userId="ecb8d1df-5894-4d5b-8d7c-43c19ae4fe5d" providerId="ADAL" clId="{B2D0DA0B-0DD9-49BC-A919-2F788FFCC8F4}" dt="2025-08-28T15:04:32.321" v="994" actId="3626"/>
        <pc:sldMkLst>
          <pc:docMk/>
          <pc:sldMk cId="2768569847" sldId="328"/>
        </pc:sldMkLst>
        <pc:spChg chg="mod">
          <ac:chgData name="Rebecca Atkinson" userId="ecb8d1df-5894-4d5b-8d7c-43c19ae4fe5d" providerId="ADAL" clId="{B2D0DA0B-0DD9-49BC-A919-2F788FFCC8F4}" dt="2025-08-28T15:04:32.321" v="994" actId="3626"/>
          <ac:spMkLst>
            <pc:docMk/>
            <pc:sldMk cId="2768569847" sldId="328"/>
            <ac:spMk id="2" creationId="{C336B722-2A5A-0360-1B8E-584D3DA5E9AD}"/>
          </ac:spMkLst>
        </pc:spChg>
      </pc:sldChg>
      <pc:sldChg chg="modSp mod">
        <pc:chgData name="Rebecca Atkinson" userId="ecb8d1df-5894-4d5b-8d7c-43c19ae4fe5d" providerId="ADAL" clId="{B2D0DA0B-0DD9-49BC-A919-2F788FFCC8F4}" dt="2025-08-28T15:05:32.104" v="1001" actId="255"/>
        <pc:sldMkLst>
          <pc:docMk/>
          <pc:sldMk cId="2369439365" sldId="337"/>
        </pc:sldMkLst>
        <pc:spChg chg="mod">
          <ac:chgData name="Rebecca Atkinson" userId="ecb8d1df-5894-4d5b-8d7c-43c19ae4fe5d" providerId="ADAL" clId="{B2D0DA0B-0DD9-49BC-A919-2F788FFCC8F4}" dt="2025-08-28T15:05:32.104" v="1001" actId="255"/>
          <ac:spMkLst>
            <pc:docMk/>
            <pc:sldMk cId="2369439365" sldId="337"/>
            <ac:spMk id="2" creationId="{5A93D50A-CDD7-ACC1-2071-4C34640CBD0C}"/>
          </ac:spMkLst>
        </pc:spChg>
      </pc:sldChg>
      <pc:sldChg chg="addSp modSp mod">
        <pc:chgData name="Rebecca Atkinson" userId="ecb8d1df-5894-4d5b-8d7c-43c19ae4fe5d" providerId="ADAL" clId="{B2D0DA0B-0DD9-49BC-A919-2F788FFCC8F4}" dt="2025-08-28T15:12:33.028" v="1579" actId="20577"/>
        <pc:sldMkLst>
          <pc:docMk/>
          <pc:sldMk cId="517297540" sldId="344"/>
        </pc:sldMkLst>
        <pc:spChg chg="mod">
          <ac:chgData name="Rebecca Atkinson" userId="ecb8d1df-5894-4d5b-8d7c-43c19ae4fe5d" providerId="ADAL" clId="{B2D0DA0B-0DD9-49BC-A919-2F788FFCC8F4}" dt="2025-08-28T15:12:33.028" v="1579" actId="20577"/>
          <ac:spMkLst>
            <pc:docMk/>
            <pc:sldMk cId="517297540" sldId="344"/>
            <ac:spMk id="4" creationId="{71BD24B3-3FC8-A5AB-AA48-2EA2C22C0031}"/>
          </ac:spMkLst>
        </pc:spChg>
        <pc:spChg chg="mod">
          <ac:chgData name="Rebecca Atkinson" userId="ecb8d1df-5894-4d5b-8d7c-43c19ae4fe5d" providerId="ADAL" clId="{B2D0DA0B-0DD9-49BC-A919-2F788FFCC8F4}" dt="2025-08-28T15:12:12.245" v="1572" actId="12"/>
          <ac:spMkLst>
            <pc:docMk/>
            <pc:sldMk cId="517297540" sldId="344"/>
            <ac:spMk id="9" creationId="{6F7F2B45-774F-4F51-0282-5E7966D2B238}"/>
          </ac:spMkLst>
        </pc:spChg>
        <pc:picChg chg="add mod">
          <ac:chgData name="Rebecca Atkinson" userId="ecb8d1df-5894-4d5b-8d7c-43c19ae4fe5d" providerId="ADAL" clId="{B2D0DA0B-0DD9-49BC-A919-2F788FFCC8F4}" dt="2025-08-28T15:10:56.260" v="1544" actId="1076"/>
          <ac:picMkLst>
            <pc:docMk/>
            <pc:sldMk cId="517297540" sldId="344"/>
            <ac:picMk id="3" creationId="{8F2B6959-7E23-1ECF-909C-68E6032B765A}"/>
          </ac:picMkLst>
        </pc:picChg>
      </pc:sldChg>
      <pc:sldChg chg="modSp mod">
        <pc:chgData name="Rebecca Atkinson" userId="ecb8d1df-5894-4d5b-8d7c-43c19ae4fe5d" providerId="ADAL" clId="{B2D0DA0B-0DD9-49BC-A919-2F788FFCC8F4}" dt="2025-08-28T15:12:49.034" v="1580" actId="3626"/>
        <pc:sldMkLst>
          <pc:docMk/>
          <pc:sldMk cId="1173748303" sldId="349"/>
        </pc:sldMkLst>
        <pc:spChg chg="mod">
          <ac:chgData name="Rebecca Atkinson" userId="ecb8d1df-5894-4d5b-8d7c-43c19ae4fe5d" providerId="ADAL" clId="{B2D0DA0B-0DD9-49BC-A919-2F788FFCC8F4}" dt="2025-08-28T15:12:49.034" v="1580" actId="3626"/>
          <ac:spMkLst>
            <pc:docMk/>
            <pc:sldMk cId="1173748303" sldId="349"/>
            <ac:spMk id="4" creationId="{56223FE0-A6CE-063F-EDB6-A5A63CEFF6EE}"/>
          </ac:spMkLst>
        </pc:spChg>
      </pc:sldChg>
      <pc:sldChg chg="modSp mod">
        <pc:chgData name="Rebecca Atkinson" userId="ecb8d1df-5894-4d5b-8d7c-43c19ae4fe5d" providerId="ADAL" clId="{B2D0DA0B-0DD9-49BC-A919-2F788FFCC8F4}" dt="2025-08-27T10:54:34.564" v="131" actId="20577"/>
        <pc:sldMkLst>
          <pc:docMk/>
          <pc:sldMk cId="804563529" sldId="357"/>
        </pc:sldMkLst>
        <pc:spChg chg="mod">
          <ac:chgData name="Rebecca Atkinson" userId="ecb8d1df-5894-4d5b-8d7c-43c19ae4fe5d" providerId="ADAL" clId="{B2D0DA0B-0DD9-49BC-A919-2F788FFCC8F4}" dt="2025-08-27T10:54:34.564" v="131" actId="20577"/>
          <ac:spMkLst>
            <pc:docMk/>
            <pc:sldMk cId="804563529" sldId="357"/>
            <ac:spMk id="10" creationId="{2B213C8F-BDFE-4D65-8EE7-8ED13E4FD69A}"/>
          </ac:spMkLst>
        </pc:spChg>
      </pc:sldChg>
      <pc:sldChg chg="addSp delSp modSp mod">
        <pc:chgData name="Rebecca Atkinson" userId="ecb8d1df-5894-4d5b-8d7c-43c19ae4fe5d" providerId="ADAL" clId="{B2D0DA0B-0DD9-49BC-A919-2F788FFCC8F4}" dt="2025-08-28T15:15:13.018" v="1675" actId="20577"/>
        <pc:sldMkLst>
          <pc:docMk/>
          <pc:sldMk cId="3798949315" sldId="358"/>
        </pc:sldMkLst>
        <pc:spChg chg="mod">
          <ac:chgData name="Rebecca Atkinson" userId="ecb8d1df-5894-4d5b-8d7c-43c19ae4fe5d" providerId="ADAL" clId="{B2D0DA0B-0DD9-49BC-A919-2F788FFCC8F4}" dt="2025-08-28T15:14:55.077" v="1632" actId="20577"/>
          <ac:spMkLst>
            <pc:docMk/>
            <pc:sldMk cId="3798949315" sldId="358"/>
            <ac:spMk id="4" creationId="{0A23F608-D962-4DE3-C0D5-C4434D2B0EC9}"/>
          </ac:spMkLst>
        </pc:spChg>
        <pc:spChg chg="mod">
          <ac:chgData name="Rebecca Atkinson" userId="ecb8d1df-5894-4d5b-8d7c-43c19ae4fe5d" providerId="ADAL" clId="{B2D0DA0B-0DD9-49BC-A919-2F788FFCC8F4}" dt="2025-08-28T15:15:13.018" v="1675" actId="20577"/>
          <ac:spMkLst>
            <pc:docMk/>
            <pc:sldMk cId="3798949315" sldId="358"/>
            <ac:spMk id="10" creationId="{38BAE4B9-EC94-032D-7EE6-C14117150761}"/>
          </ac:spMkLst>
        </pc:spChg>
        <pc:picChg chg="add del">
          <ac:chgData name="Rebecca Atkinson" userId="ecb8d1df-5894-4d5b-8d7c-43c19ae4fe5d" providerId="ADAL" clId="{B2D0DA0B-0DD9-49BC-A919-2F788FFCC8F4}" dt="2025-08-28T15:14:46.160" v="1619" actId="478"/>
          <ac:picMkLst>
            <pc:docMk/>
            <pc:sldMk cId="3798949315" sldId="358"/>
            <ac:picMk id="11" creationId="{A772A584-0545-9479-E33D-8F40947FDAA2}"/>
          </ac:picMkLst>
        </pc:picChg>
      </pc:sldChg>
      <pc:sldChg chg="modSp mod">
        <pc:chgData name="Rebecca Atkinson" userId="ecb8d1df-5894-4d5b-8d7c-43c19ae4fe5d" providerId="ADAL" clId="{B2D0DA0B-0DD9-49BC-A919-2F788FFCC8F4}" dt="2025-08-28T15:09:09.453" v="1452" actId="20577"/>
        <pc:sldMkLst>
          <pc:docMk/>
          <pc:sldMk cId="983509033" sldId="367"/>
        </pc:sldMkLst>
        <pc:spChg chg="mod">
          <ac:chgData name="Rebecca Atkinson" userId="ecb8d1df-5894-4d5b-8d7c-43c19ae4fe5d" providerId="ADAL" clId="{B2D0DA0B-0DD9-49BC-A919-2F788FFCC8F4}" dt="2025-08-28T15:09:09.453" v="1452" actId="20577"/>
          <ac:spMkLst>
            <pc:docMk/>
            <pc:sldMk cId="983509033" sldId="367"/>
            <ac:spMk id="4" creationId="{2FFBC472-34D4-8EB2-6BCC-30D69C10A25D}"/>
          </ac:spMkLst>
        </pc:spChg>
        <pc:spChg chg="mod">
          <ac:chgData name="Rebecca Atkinson" userId="ecb8d1df-5894-4d5b-8d7c-43c19ae4fe5d" providerId="ADAL" clId="{B2D0DA0B-0DD9-49BC-A919-2F788FFCC8F4}" dt="2025-08-28T15:09:02.437" v="1450" actId="255"/>
          <ac:spMkLst>
            <pc:docMk/>
            <pc:sldMk cId="983509033" sldId="367"/>
            <ac:spMk id="10" creationId="{DBF6E5DA-2DE0-8076-2A08-9E6E2F708FD8}"/>
          </ac:spMkLst>
        </pc:spChg>
      </pc:sldChg>
      <pc:sldChg chg="modSp mod">
        <pc:chgData name="Rebecca Atkinson" userId="ecb8d1df-5894-4d5b-8d7c-43c19ae4fe5d" providerId="ADAL" clId="{B2D0DA0B-0DD9-49BC-A919-2F788FFCC8F4}" dt="2025-08-28T15:22:02.223" v="2040" actId="20577"/>
        <pc:sldMkLst>
          <pc:docMk/>
          <pc:sldMk cId="3846524596" sldId="370"/>
        </pc:sldMkLst>
        <pc:spChg chg="mod">
          <ac:chgData name="Rebecca Atkinson" userId="ecb8d1df-5894-4d5b-8d7c-43c19ae4fe5d" providerId="ADAL" clId="{B2D0DA0B-0DD9-49BC-A919-2F788FFCC8F4}" dt="2025-08-28T15:22:02.223" v="2040" actId="20577"/>
          <ac:spMkLst>
            <pc:docMk/>
            <pc:sldMk cId="3846524596" sldId="370"/>
            <ac:spMk id="6" creationId="{C5E1F6FB-A3DB-5E41-A576-59F442314B66}"/>
          </ac:spMkLst>
        </pc:spChg>
      </pc:sldChg>
      <pc:sldChg chg="modSp mod">
        <pc:chgData name="Rebecca Atkinson" userId="ecb8d1df-5894-4d5b-8d7c-43c19ae4fe5d" providerId="ADAL" clId="{B2D0DA0B-0DD9-49BC-A919-2F788FFCC8F4}" dt="2025-08-28T15:05:59.282" v="1003"/>
        <pc:sldMkLst>
          <pc:docMk/>
          <pc:sldMk cId="3179061376" sldId="378"/>
        </pc:sldMkLst>
        <pc:spChg chg="mod">
          <ac:chgData name="Rebecca Atkinson" userId="ecb8d1df-5894-4d5b-8d7c-43c19ae4fe5d" providerId="ADAL" clId="{B2D0DA0B-0DD9-49BC-A919-2F788FFCC8F4}" dt="2025-08-28T15:05:59.282" v="1003"/>
          <ac:spMkLst>
            <pc:docMk/>
            <pc:sldMk cId="3179061376" sldId="378"/>
            <ac:spMk id="2" creationId="{11F1C5E8-EE46-E465-8B15-3441D625D93D}"/>
          </ac:spMkLst>
        </pc:spChg>
      </pc:sldChg>
      <pc:sldChg chg="modSp mod">
        <pc:chgData name="Rebecca Atkinson" userId="ecb8d1df-5894-4d5b-8d7c-43c19ae4fe5d" providerId="ADAL" clId="{B2D0DA0B-0DD9-49BC-A919-2F788FFCC8F4}" dt="2025-08-27T10:53:04.825" v="63" actId="113"/>
        <pc:sldMkLst>
          <pc:docMk/>
          <pc:sldMk cId="3152467393" sldId="381"/>
        </pc:sldMkLst>
        <pc:spChg chg="mod">
          <ac:chgData name="Rebecca Atkinson" userId="ecb8d1df-5894-4d5b-8d7c-43c19ae4fe5d" providerId="ADAL" clId="{B2D0DA0B-0DD9-49BC-A919-2F788FFCC8F4}" dt="2025-08-27T10:53:04.825" v="63" actId="113"/>
          <ac:spMkLst>
            <pc:docMk/>
            <pc:sldMk cId="3152467393" sldId="381"/>
            <ac:spMk id="2" creationId="{4DEF5095-E493-762C-94A3-0095E537C5DA}"/>
          </ac:spMkLst>
        </pc:spChg>
      </pc:sldChg>
      <pc:sldChg chg="modSp mod">
        <pc:chgData name="Rebecca Atkinson" userId="ecb8d1df-5894-4d5b-8d7c-43c19ae4fe5d" providerId="ADAL" clId="{B2D0DA0B-0DD9-49BC-A919-2F788FFCC8F4}" dt="2025-08-28T15:13:09.943" v="1581" actId="3626"/>
        <pc:sldMkLst>
          <pc:docMk/>
          <pc:sldMk cId="1894737223" sldId="382"/>
        </pc:sldMkLst>
        <pc:spChg chg="mod">
          <ac:chgData name="Rebecca Atkinson" userId="ecb8d1df-5894-4d5b-8d7c-43c19ae4fe5d" providerId="ADAL" clId="{B2D0DA0B-0DD9-49BC-A919-2F788FFCC8F4}" dt="2025-08-28T15:13:09.943" v="1581" actId="3626"/>
          <ac:spMkLst>
            <pc:docMk/>
            <pc:sldMk cId="1894737223" sldId="382"/>
            <ac:spMk id="7" creationId="{67EDDA54-F59D-70D7-BE0A-038323B093C2}"/>
          </ac:spMkLst>
        </pc:spChg>
      </pc:sldChg>
      <pc:sldChg chg="modSp mod">
        <pc:chgData name="Rebecca Atkinson" userId="ecb8d1df-5894-4d5b-8d7c-43c19ae4fe5d" providerId="ADAL" clId="{B2D0DA0B-0DD9-49BC-A919-2F788FFCC8F4}" dt="2025-08-27T11:10:03.735" v="933" actId="20577"/>
        <pc:sldMkLst>
          <pc:docMk/>
          <pc:sldMk cId="19264052" sldId="383"/>
        </pc:sldMkLst>
        <pc:spChg chg="mod">
          <ac:chgData name="Rebecca Atkinson" userId="ecb8d1df-5894-4d5b-8d7c-43c19ae4fe5d" providerId="ADAL" clId="{B2D0DA0B-0DD9-49BC-A919-2F788FFCC8F4}" dt="2025-08-27T11:10:03.735" v="933" actId="20577"/>
          <ac:spMkLst>
            <pc:docMk/>
            <pc:sldMk cId="19264052" sldId="383"/>
            <ac:spMk id="6" creationId="{2D8BD033-8162-1D33-1696-F59A651D2349}"/>
          </ac:spMkLst>
        </pc:spChg>
      </pc:sldChg>
      <pc:sldChg chg="modSp mod">
        <pc:chgData name="Rebecca Atkinson" userId="ecb8d1df-5894-4d5b-8d7c-43c19ae4fe5d" providerId="ADAL" clId="{B2D0DA0B-0DD9-49BC-A919-2F788FFCC8F4}" dt="2025-08-28T15:20:19.261" v="2028" actId="20577"/>
        <pc:sldMkLst>
          <pc:docMk/>
          <pc:sldMk cId="2794893007" sldId="384"/>
        </pc:sldMkLst>
        <pc:spChg chg="mod">
          <ac:chgData name="Rebecca Atkinson" userId="ecb8d1df-5894-4d5b-8d7c-43c19ae4fe5d" providerId="ADAL" clId="{B2D0DA0B-0DD9-49BC-A919-2F788FFCC8F4}" dt="2025-08-28T15:20:19.261" v="2028" actId="20577"/>
          <ac:spMkLst>
            <pc:docMk/>
            <pc:sldMk cId="2794893007" sldId="384"/>
            <ac:spMk id="6" creationId="{9E30D830-BC16-9060-5059-82DBB4FE7FF2}"/>
          </ac:spMkLst>
        </pc:spChg>
      </pc:sldChg>
      <pc:sldChg chg="modSp add mod ord">
        <pc:chgData name="Rebecca Atkinson" userId="ecb8d1df-5894-4d5b-8d7c-43c19ae4fe5d" providerId="ADAL" clId="{B2D0DA0B-0DD9-49BC-A919-2F788FFCC8F4}" dt="2025-08-28T15:07:05.309" v="1111" actId="20577"/>
        <pc:sldMkLst>
          <pc:docMk/>
          <pc:sldMk cId="3883285664" sldId="385"/>
        </pc:sldMkLst>
        <pc:spChg chg="mod">
          <ac:chgData name="Rebecca Atkinson" userId="ecb8d1df-5894-4d5b-8d7c-43c19ae4fe5d" providerId="ADAL" clId="{B2D0DA0B-0DD9-49BC-A919-2F788FFCC8F4}" dt="2025-08-28T15:07:05.309" v="1111" actId="20577"/>
          <ac:spMkLst>
            <pc:docMk/>
            <pc:sldMk cId="3883285664" sldId="385"/>
            <ac:spMk id="2" creationId="{A09EA0E1-77FC-B04E-A278-9648EFDAEE3E}"/>
          </ac:spMkLst>
        </pc:spChg>
        <pc:spChg chg="mod">
          <ac:chgData name="Rebecca Atkinson" userId="ecb8d1df-5894-4d5b-8d7c-43c19ae4fe5d" providerId="ADAL" clId="{B2D0DA0B-0DD9-49BC-A919-2F788FFCC8F4}" dt="2025-08-28T15:06:31.195" v="1019" actId="20577"/>
          <ac:spMkLst>
            <pc:docMk/>
            <pc:sldMk cId="3883285664" sldId="385"/>
            <ac:spMk id="4" creationId="{5C132B56-112F-F244-1FBC-E6DBA01FC917}"/>
          </ac:spMkLst>
        </pc:spChg>
      </pc:sldChg>
      <pc:sldChg chg="addSp delSp modSp add mod ord">
        <pc:chgData name="Rebecca Atkinson" userId="ecb8d1df-5894-4d5b-8d7c-43c19ae4fe5d" providerId="ADAL" clId="{B2D0DA0B-0DD9-49BC-A919-2F788FFCC8F4}" dt="2025-08-28T15:19:00.898" v="2023" actId="20577"/>
        <pc:sldMkLst>
          <pc:docMk/>
          <pc:sldMk cId="1018813691" sldId="386"/>
        </pc:sldMkLst>
        <pc:spChg chg="mod">
          <ac:chgData name="Rebecca Atkinson" userId="ecb8d1df-5894-4d5b-8d7c-43c19ae4fe5d" providerId="ADAL" clId="{B2D0DA0B-0DD9-49BC-A919-2F788FFCC8F4}" dt="2025-08-28T15:15:43.121" v="1677" actId="20577"/>
          <ac:spMkLst>
            <pc:docMk/>
            <pc:sldMk cId="1018813691" sldId="386"/>
            <ac:spMk id="4" creationId="{4C1EF548-B065-9A8C-0772-649A817F3C4B}"/>
          </ac:spMkLst>
        </pc:spChg>
        <pc:spChg chg="mod">
          <ac:chgData name="Rebecca Atkinson" userId="ecb8d1df-5894-4d5b-8d7c-43c19ae4fe5d" providerId="ADAL" clId="{B2D0DA0B-0DD9-49BC-A919-2F788FFCC8F4}" dt="2025-08-28T15:19:00.898" v="2023" actId="20577"/>
          <ac:spMkLst>
            <pc:docMk/>
            <pc:sldMk cId="1018813691" sldId="386"/>
            <ac:spMk id="10" creationId="{59793992-08F8-9F13-001A-FA46D01C4766}"/>
          </ac:spMkLst>
        </pc:spChg>
        <pc:picChg chg="add mod">
          <ac:chgData name="Rebecca Atkinson" userId="ecb8d1df-5894-4d5b-8d7c-43c19ae4fe5d" providerId="ADAL" clId="{B2D0DA0B-0DD9-49BC-A919-2F788FFCC8F4}" dt="2025-08-28T15:16:20.809" v="1682" actId="14100"/>
          <ac:picMkLst>
            <pc:docMk/>
            <pc:sldMk cId="1018813691" sldId="386"/>
            <ac:picMk id="3" creationId="{39D33A6C-D3C8-C0A7-32CC-83D56A248988}"/>
          </ac:picMkLst>
        </pc:picChg>
      </pc:sldChg>
    </pc:docChg>
  </pc:docChgLst>
  <pc:docChgLst>
    <pc:chgData name="Rebecca Atkinson" userId="ecb8d1df-5894-4d5b-8d7c-43c19ae4fe5d" providerId="ADAL" clId="{948C2453-977F-4AAE-A4C8-299E464B4014}"/>
    <pc:docChg chg="undo redo custSel addSld modSld">
      <pc:chgData name="Rebecca Atkinson" userId="ecb8d1df-5894-4d5b-8d7c-43c19ae4fe5d" providerId="ADAL" clId="{948C2453-977F-4AAE-A4C8-299E464B4014}" dt="2025-09-02T10:17:35.477" v="374" actId="20577"/>
      <pc:docMkLst>
        <pc:docMk/>
      </pc:docMkLst>
      <pc:sldChg chg="modSp mod">
        <pc:chgData name="Rebecca Atkinson" userId="ecb8d1df-5894-4d5b-8d7c-43c19ae4fe5d" providerId="ADAL" clId="{948C2453-977F-4AAE-A4C8-299E464B4014}" dt="2025-09-02T10:16:32.549" v="355" actId="20577"/>
        <pc:sldMkLst>
          <pc:docMk/>
          <pc:sldMk cId="3798949315" sldId="358"/>
        </pc:sldMkLst>
        <pc:spChg chg="mod">
          <ac:chgData name="Rebecca Atkinson" userId="ecb8d1df-5894-4d5b-8d7c-43c19ae4fe5d" providerId="ADAL" clId="{948C2453-977F-4AAE-A4C8-299E464B4014}" dt="2025-09-02T10:16:10.504" v="334" actId="14100"/>
          <ac:spMkLst>
            <pc:docMk/>
            <pc:sldMk cId="3798949315" sldId="358"/>
            <ac:spMk id="4" creationId="{0A23F608-D962-4DE3-C0D5-C4434D2B0EC9}"/>
          </ac:spMkLst>
        </pc:spChg>
        <pc:spChg chg="mod">
          <ac:chgData name="Rebecca Atkinson" userId="ecb8d1df-5894-4d5b-8d7c-43c19ae4fe5d" providerId="ADAL" clId="{948C2453-977F-4AAE-A4C8-299E464B4014}" dt="2025-09-02T10:16:32.549" v="355" actId="20577"/>
          <ac:spMkLst>
            <pc:docMk/>
            <pc:sldMk cId="3798949315" sldId="358"/>
            <ac:spMk id="10" creationId="{38BAE4B9-EC94-032D-7EE6-C14117150761}"/>
          </ac:spMkLst>
        </pc:spChg>
      </pc:sldChg>
      <pc:sldChg chg="modSp mod">
        <pc:chgData name="Rebecca Atkinson" userId="ecb8d1df-5894-4d5b-8d7c-43c19ae4fe5d" providerId="ADAL" clId="{948C2453-977F-4AAE-A4C8-299E464B4014}" dt="2025-09-02T10:16:45.222" v="362" actId="14100"/>
        <pc:sldMkLst>
          <pc:docMk/>
          <pc:sldMk cId="3613691484" sldId="365"/>
        </pc:sldMkLst>
        <pc:spChg chg="mod">
          <ac:chgData name="Rebecca Atkinson" userId="ecb8d1df-5894-4d5b-8d7c-43c19ae4fe5d" providerId="ADAL" clId="{948C2453-977F-4AAE-A4C8-299E464B4014}" dt="2025-09-02T10:16:45.222" v="362" actId="14100"/>
          <ac:spMkLst>
            <pc:docMk/>
            <pc:sldMk cId="3613691484" sldId="365"/>
            <ac:spMk id="4" creationId="{C22836E5-F6DC-9AD2-7DE6-A1EC6E785C3E}"/>
          </ac:spMkLst>
        </pc:spChg>
        <pc:spChg chg="mod">
          <ac:chgData name="Rebecca Atkinson" userId="ecb8d1df-5894-4d5b-8d7c-43c19ae4fe5d" providerId="ADAL" clId="{948C2453-977F-4AAE-A4C8-299E464B4014}" dt="2025-09-02T10:16:24.258" v="349" actId="20577"/>
          <ac:spMkLst>
            <pc:docMk/>
            <pc:sldMk cId="3613691484" sldId="365"/>
            <ac:spMk id="7" creationId="{05AB6510-53EC-1A86-F435-C46D4F491C20}"/>
          </ac:spMkLst>
        </pc:spChg>
        <pc:spChg chg="mod">
          <ac:chgData name="Rebecca Atkinson" userId="ecb8d1df-5894-4d5b-8d7c-43c19ae4fe5d" providerId="ADAL" clId="{948C2453-977F-4AAE-A4C8-299E464B4014}" dt="2025-09-02T10:16:20.668" v="341" actId="14100"/>
          <ac:spMkLst>
            <pc:docMk/>
            <pc:sldMk cId="3613691484" sldId="365"/>
            <ac:spMk id="10" creationId="{3ECD2EB9-1005-414E-594D-7B98FD294600}"/>
          </ac:spMkLst>
        </pc:spChg>
      </pc:sldChg>
      <pc:sldChg chg="modSp mod">
        <pc:chgData name="Rebecca Atkinson" userId="ecb8d1df-5894-4d5b-8d7c-43c19ae4fe5d" providerId="ADAL" clId="{948C2453-977F-4AAE-A4C8-299E464B4014}" dt="2025-09-02T10:17:35.477" v="374" actId="20577"/>
        <pc:sldMkLst>
          <pc:docMk/>
          <pc:sldMk cId="3846524596" sldId="370"/>
        </pc:sldMkLst>
        <pc:spChg chg="mod">
          <ac:chgData name="Rebecca Atkinson" userId="ecb8d1df-5894-4d5b-8d7c-43c19ae4fe5d" providerId="ADAL" clId="{948C2453-977F-4AAE-A4C8-299E464B4014}" dt="2025-09-02T10:17:35.477" v="374" actId="20577"/>
          <ac:spMkLst>
            <pc:docMk/>
            <pc:sldMk cId="3846524596" sldId="370"/>
            <ac:spMk id="6" creationId="{C5E1F6FB-A3DB-5E41-A576-59F442314B66}"/>
          </ac:spMkLst>
        </pc:spChg>
      </pc:sldChg>
      <pc:sldChg chg="addSp delSp modSp add mod">
        <pc:chgData name="Rebecca Atkinson" userId="ecb8d1df-5894-4d5b-8d7c-43c19ae4fe5d" providerId="ADAL" clId="{948C2453-977F-4AAE-A4C8-299E464B4014}" dt="2025-09-02T10:15:54.989" v="327" actId="20577"/>
        <pc:sldMkLst>
          <pc:docMk/>
          <pc:sldMk cId="1342413012" sldId="387"/>
        </pc:sldMkLst>
        <pc:spChg chg="mod">
          <ac:chgData name="Rebecca Atkinson" userId="ecb8d1df-5894-4d5b-8d7c-43c19ae4fe5d" providerId="ADAL" clId="{948C2453-977F-4AAE-A4C8-299E464B4014}" dt="2025-09-02T10:15:54.989" v="327" actId="20577"/>
          <ac:spMkLst>
            <pc:docMk/>
            <pc:sldMk cId="1342413012" sldId="387"/>
            <ac:spMk id="4" creationId="{D5A1D30F-98DF-2192-35B1-20491BF88B42}"/>
          </ac:spMkLst>
        </pc:spChg>
        <pc:spChg chg="mod">
          <ac:chgData name="Rebecca Atkinson" userId="ecb8d1df-5894-4d5b-8d7c-43c19ae4fe5d" providerId="ADAL" clId="{948C2453-977F-4AAE-A4C8-299E464B4014}" dt="2025-09-02T10:15:43.881" v="312" actId="20577"/>
          <ac:spMkLst>
            <pc:docMk/>
            <pc:sldMk cId="1342413012" sldId="387"/>
            <ac:spMk id="14" creationId="{A30F328D-B031-923A-204F-6ABA26E5E5E4}"/>
          </ac:spMkLst>
        </pc:spChg>
        <pc:picChg chg="add mod">
          <ac:chgData name="Rebecca Atkinson" userId="ecb8d1df-5894-4d5b-8d7c-43c19ae4fe5d" providerId="ADAL" clId="{948C2453-977F-4AAE-A4C8-299E464B4014}" dt="2025-09-02T10:13:02.754" v="39" actId="962"/>
          <ac:picMkLst>
            <pc:docMk/>
            <pc:sldMk cId="1342413012" sldId="387"/>
            <ac:picMk id="3" creationId="{24C6797F-195F-6FA0-8E40-AD6E8C129653}"/>
          </ac:picMkLst>
        </pc:picChg>
        <pc:picChg chg="mod">
          <ac:chgData name="Rebecca Atkinson" userId="ecb8d1df-5894-4d5b-8d7c-43c19ae4fe5d" providerId="ADAL" clId="{948C2453-977F-4AAE-A4C8-299E464B4014}" dt="2025-09-02T10:13:41.498" v="52" actId="1076"/>
          <ac:picMkLst>
            <pc:docMk/>
            <pc:sldMk cId="1342413012" sldId="387"/>
            <ac:picMk id="5" creationId="{8568E953-EBA9-CFC4-9676-1D613EB78E11}"/>
          </ac:picMkLst>
        </pc:picChg>
        <pc:picChg chg="del">
          <ac:chgData name="Rebecca Atkinson" userId="ecb8d1df-5894-4d5b-8d7c-43c19ae4fe5d" providerId="ADAL" clId="{948C2453-977F-4AAE-A4C8-299E464B4014}" dt="2025-09-02T10:12:09.397" v="26" actId="478"/>
          <ac:picMkLst>
            <pc:docMk/>
            <pc:sldMk cId="1342413012" sldId="387"/>
            <ac:picMk id="6" creationId="{F99F0B21-B357-40B6-7693-0DF642BB44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5765F-FA40-4909-81B7-24BD914540DE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AE15A-40C8-470A-B29B-6750FE008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1F84-5C5E-D2E8-3C0E-933FD4C3D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7DBE9B-9689-69EA-25A7-9948963D7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F6AA5-1B09-6F10-D100-230BFE773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36D7E-2302-73AE-A61D-601332ECE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AE15A-40C8-470A-B29B-6750FE0085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1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AE15A-40C8-470A-B29B-6750FE0085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3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137E-3A76-A526-FE8E-76E6CE793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C2A5E-5210-0AC3-0B11-12E4EFC15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FA7E3-B76F-BE5D-8DB1-31728ADC3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CA5A0-DF05-278B-D75E-20363005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F5AB2-6B25-845B-5F06-956FB89B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3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C859-D6E1-8127-A011-5E426F47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9B2D4-E5FC-8F93-4F37-D80322191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3B692-2295-D9C5-1C17-AE502279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CF980-FE43-1914-DEE8-61C6EBBF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97ABA-5B24-A76A-DFA7-F8F7A8E5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2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E2FD66-A6CE-3A5D-2725-5E5C873EF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D3263-F715-CE87-6E4F-2BF0E887E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309B5-0724-5D7B-8DD7-0E1B477E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81CAF-39CD-DD8C-EA7C-0F9D020E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A4173-7EB5-C354-E5F6-8A137356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0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0C62-D57C-A060-4163-52A2C13B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9737F-2D0B-D69D-7AE1-FD11B2306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F751E-FFAE-8DA7-300D-32DBB3543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EA8A3-DDDC-98AA-C4F4-EC9A3E48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7083-0267-F152-342A-8943DB940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9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78F9-7735-CDA3-FDE1-F4A5B8E7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C64B6-4D78-CF31-C803-2827337F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75D10-FC43-2F56-A1E3-ABAF5305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73E7A-2A58-DADF-4379-2E5D7732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7E6C-540A-8C40-2903-9ABB5353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6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B4811-B5DD-48B9-988D-62469371B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4357B-D9CC-D1F1-97E4-A9BC45A44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2039E-A40F-D1FB-8064-3830A3F2A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0CB75-D665-16D0-79D3-B464A53B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39E64-3CB4-37E2-498E-AF601F56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61459-8736-0EB8-370C-4FED8CFD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9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D312-9FBA-744E-3F7B-28E5D59C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8720D-0C43-F2AB-3CAC-A27B8C02B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F38B5-95B7-248B-2326-D3DACF2D4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F427BD-69B4-4709-4DE6-00E5DC70A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E3E95-3AFA-0BBF-E69C-8B7C5884F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C65DB-C49A-58F0-39BD-D5DF4E5B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81346E-9EAF-0078-0304-046EC288F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B1B66C-DBC4-E026-A83F-5F016F4E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2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8623C-5606-9367-0C53-F0B41C1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D1566-D0D7-95EB-B0CD-560B2C5B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3AB16-E8CA-F00C-2EFB-508D83AEA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CF164-4B6A-D84E-F103-5BE007FD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3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62048A-3B36-A078-1005-65E8F388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BD95C-608B-D8ED-590E-ECF96B6D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05AC9-7242-063E-DEC0-762DD9CF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8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6100-8F5D-AC83-FA37-AA26781D3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AAA3-3CCE-DC07-1D40-78BFDC201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1A174-52CD-6F0D-B16A-05955A99E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C7C1C-BC32-5CE6-CADF-26DB137D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42588-D6C6-F15B-A676-5684FFB7C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58E06-F0C4-A587-A17A-10CE243F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9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1CED-C48E-9F8F-41C9-DA607D13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40E366-DF36-9F06-AD04-6105A5911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F9B2-9C0F-F3E8-A9C0-329533866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39593-1725-53EA-0270-3E1F284F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3F565-84BF-98E7-CA47-9D4D4360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C67DD-D7EE-79C3-9549-B11522DB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3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A1D44-74AA-80DA-FC8B-BE5601CD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5CA41-B51C-0E12-3854-4BBA7F27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49D67-26E4-582A-BD06-53F507F99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2AE836-338D-4EAB-9573-FDFF37435B83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2C970-6755-3ED5-50FC-6777016C9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9A670-947A-D392-CF71-3583AAA03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0F7FB-F9BA-4B84-889E-81F0D06D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umsassociation.org/events/conference-2025/exploring-st-fagan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hyperlink" Target="https://www.museumsassociation.org/events/conference-2025/programme/tuesday-7-octobe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7/09133025/coach-video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useumsassociation.org/everything-you-need-to-know-about-conference-2025/#coach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useum.wales/cardiff/visit/acces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7/09133025/coach-video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useumsassociation.org/everything-you-need-to-know-about-conference-2025/#coach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tfagans@museumwales.ac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visitcardiff.com/visitor-info/taxis/" TargetMode="External"/><Relationship Id="rId4" Type="http://schemas.openxmlformats.org/officeDocument/2006/relationships/hyperlink" Target="https://museum.wales/media/56488/b2en-SFNMH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umsassociation.org/events/conference-2025/exploring-st-fagan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hyperlink" Target="https://www.museumsassociation.org/events/conference-2025/programme/wednesday-8-octobe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7/09133025/coach-video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useumsassociation.org/everything-you-need-to-know-about-conference-2025/#coach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ardiffmuseum.com/venue-accessibilit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vents@museumsassociation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hyperlink" Target="https://www.museumsassociation.org/events/conference-2025/tour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vents@museumsassociation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8/27133915/St-Fagans-Map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8/27133915/St-Fagans-Map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edia.museumsassociation.org/app/uploads/2025/08/27133915/St-Fagans-Map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rail.co.uk/stations/cardiff-centra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useumsassociation.org/everything-you-need-to-know-about-conference-2025/#hotels" TargetMode="External"/><Relationship Id="rId4" Type="http://schemas.openxmlformats.org/officeDocument/2006/relationships/hyperlink" Target="https://www.museumsassociation.org/everything-you-need-to-know-about-conference-2025/#discount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umsassociation.org/everything-you-need-to-know-about-conference-2025/#spac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media.museumsassociation.org/app/uploads/2025/08/27133915/St-Fagans-Map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hyperlink" Target="https://media.museumsassociation.org/app/uploads/2025/08/27133915/St-Fagans-Map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media.museumsassociation.org/app/uploads/2025/08/27133915/St-Fagans-Map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vocaleyes.co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useumsassociation.org/code-of-conduc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8/27133915/St-Fagans-Map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8/27133915/St-Fagans-Map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hyperlink" Target="mailto:events@museumsassociation.or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events@museumsassociation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vents@museumsassociation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able.co.uk/cardiff-university/cathays-park-campus/access-guides/temple-of-peac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museumsassociation.org/app/uploads/2025/07/09133025/coach-video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useumsassociation.org/everything-you-need-to-know-about-conference-2025/#coach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tfagans@museumwales.ac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visitcardiff.com/visitor-info/taxis/" TargetMode="External"/><Relationship Id="rId4" Type="http://schemas.openxmlformats.org/officeDocument/2006/relationships/hyperlink" Target="https://museum.wales/media/56488/b2en-SFNMH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D4211-91DB-DA72-186D-A92567CE2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63F32-2081-4C42-C098-FCCBFC57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CAAAF-98AB-F1EA-FDF6-B9E8FBA20A6A}"/>
              </a:ext>
            </a:extLst>
          </p:cNvPr>
          <p:cNvSpPr txBox="1"/>
          <p:nvPr/>
        </p:nvSpPr>
        <p:spPr>
          <a:xfrm>
            <a:off x="478972" y="598434"/>
            <a:ext cx="1207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Welcome to Conference 2025: </a:t>
            </a:r>
            <a:r>
              <a:rPr lang="en-US" sz="4000" b="1" dirty="0" err="1">
                <a:latin typeface="Source Sans Pro" panose="020B0503030403020204" pitchFamily="34" charset="0"/>
              </a:rPr>
              <a:t>Perthyn</a:t>
            </a:r>
            <a:r>
              <a:rPr lang="en-US" sz="4000" b="1" dirty="0">
                <a:latin typeface="Source Sans Pro" panose="020B0503030403020204" pitchFamily="34" charset="0"/>
              </a:rPr>
              <a:t> – Belonging 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205BD-2497-D414-FD7C-27F15D62CEAC}"/>
              </a:ext>
            </a:extLst>
          </p:cNvPr>
          <p:cNvSpPr txBox="1"/>
          <p:nvPr/>
        </p:nvSpPr>
        <p:spPr>
          <a:xfrm>
            <a:off x="8189624" y="1710206"/>
            <a:ext cx="3492361" cy="38164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dirty="0">
                <a:latin typeface="Source Sans Pro"/>
                <a:ea typeface="Source Sans Pro"/>
              </a:rPr>
              <a:t>6-9 October 2025</a:t>
            </a:r>
            <a:br>
              <a:rPr lang="en-US" sz="3200" dirty="0">
                <a:latin typeface="Source Sans Pro" panose="020B0503030403020204" pitchFamily="34" charset="0"/>
              </a:rPr>
            </a:br>
            <a:r>
              <a:rPr lang="en-US" sz="3200" dirty="0">
                <a:latin typeface="Source Sans Pro"/>
                <a:ea typeface="Source Sans Pro"/>
              </a:rPr>
              <a:t>Sain </a:t>
            </a:r>
            <a:r>
              <a:rPr lang="en-US" sz="3200" err="1">
                <a:latin typeface="Source Sans Pro"/>
                <a:ea typeface="Source Sans Pro"/>
              </a:rPr>
              <a:t>Ffagan</a:t>
            </a:r>
            <a:r>
              <a:rPr lang="en-US" sz="3200" dirty="0">
                <a:latin typeface="Source Sans Pro"/>
                <a:ea typeface="Source Sans Pro"/>
              </a:rPr>
              <a:t> Amgueddfa Werin Cymru – St Fagans National Museum of History, Cardiff and online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5C81D-4585-E9EB-5A6C-653A85459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0" y="1488331"/>
            <a:ext cx="7555504" cy="42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BBED9-60FC-EC21-597B-24CA68BFF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E0E4E0-3939-2D3A-3EB0-C01AA1CB8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25488-8E39-36C2-B989-34895C6705E4}"/>
              </a:ext>
            </a:extLst>
          </p:cNvPr>
          <p:cNvSpPr txBox="1"/>
          <p:nvPr/>
        </p:nvSpPr>
        <p:spPr>
          <a:xfrm>
            <a:off x="563639" y="584323"/>
            <a:ext cx="11070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Tuesday 7 October: </a:t>
            </a:r>
            <a:r>
              <a:rPr lang="en-GB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to expect when you arrive at St Fagans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D65C6-C816-16FB-2342-9941365A59AE}"/>
              </a:ext>
            </a:extLst>
          </p:cNvPr>
          <p:cNvSpPr txBox="1"/>
          <p:nvPr/>
        </p:nvSpPr>
        <p:spPr>
          <a:xfrm>
            <a:off x="642257" y="2036683"/>
            <a:ext cx="5179182" cy="41242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ource Sans Pro"/>
                <a:ea typeface="Source Sans Pro"/>
              </a:rPr>
              <a:t>Volunteers</a:t>
            </a:r>
            <a:r>
              <a:rPr lang="en-US" sz="2000" dirty="0">
                <a:latin typeface="Source Sans Pro"/>
                <a:ea typeface="Source Sans Pro"/>
              </a:rPr>
              <a:t> will be available to welcome you and give you directions – they will be wearing red t-shirts as in the photo to the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If you don’t have your badge, you can collect this at the </a:t>
            </a:r>
            <a:r>
              <a:rPr lang="en-US" sz="2000" b="1" dirty="0">
                <a:latin typeface="Source Sans Pro"/>
                <a:ea typeface="Source Sans Pro"/>
              </a:rPr>
              <a:t>MA Help Desk </a:t>
            </a:r>
            <a:r>
              <a:rPr lang="en-US" sz="2000" dirty="0">
                <a:latin typeface="Source Sans Pro"/>
                <a:ea typeface="Source Sans Pro"/>
              </a:rPr>
              <a:t>located in the cafe in the main museum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There is a </a:t>
            </a:r>
            <a:r>
              <a:rPr lang="en-US" sz="2000" b="1" dirty="0">
                <a:latin typeface="Source Sans Pro"/>
                <a:ea typeface="Source Sans Pro"/>
              </a:rPr>
              <a:t>free cloakroom</a:t>
            </a:r>
            <a:r>
              <a:rPr lang="en-US" sz="2000" dirty="0">
                <a:latin typeface="Source Sans Pro"/>
                <a:ea typeface="Source Sans Pro"/>
              </a:rPr>
              <a:t> available on the first floor of the main museum building (lift and stair accessible)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ource Sans Pro"/>
                <a:ea typeface="Source Sans Pro"/>
              </a:rPr>
              <a:t>Coffee</a:t>
            </a:r>
            <a:r>
              <a:rPr lang="en-US" sz="2000" dirty="0">
                <a:latin typeface="Source Sans Pro"/>
                <a:ea typeface="Source Sans Pro"/>
              </a:rPr>
              <a:t> will be served between 0900-1000 in our catering and networking marquee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 descr="A group of smiling MA Volunteers. They are wearing red t shirts with the MA logo on them. ">
            <a:extLst>
              <a:ext uri="{FF2B5EF4-FFF2-40B4-BE49-F238E27FC236}">
                <a16:creationId xmlns:a16="http://schemas.microsoft.com/office/drawing/2014/main" id="{6509F66C-456A-7D50-980F-280BBBB8C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57" y="2158758"/>
            <a:ext cx="5728304" cy="32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DA6F8-C69F-66E2-E7FF-0A6883127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040CFE-4788-972B-C4A6-835B45D1A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18003-0A85-8E31-77FC-AE88A134DEC4}"/>
              </a:ext>
            </a:extLst>
          </p:cNvPr>
          <p:cNvSpPr txBox="1"/>
          <p:nvPr/>
        </p:nvSpPr>
        <p:spPr>
          <a:xfrm>
            <a:off x="572296" y="527047"/>
            <a:ext cx="11049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Tuesday 7 October: </a:t>
            </a:r>
            <a:r>
              <a:rPr lang="en-GB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Conference Programme at a glance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29676-9D8F-3D3C-F964-64D4A95D66FE}"/>
              </a:ext>
            </a:extLst>
          </p:cNvPr>
          <p:cNvSpPr txBox="1"/>
          <p:nvPr/>
        </p:nvSpPr>
        <p:spPr>
          <a:xfrm>
            <a:off x="816428" y="1974774"/>
            <a:ext cx="4945348" cy="46782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b="1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Sessions will run from 1000 until 1800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Core Sessions and In Practice sessions are being recorded and streamed online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There are four smaller rooms for breakout sessions and training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Network meet-ups will take place throughout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A range of activities, called </a:t>
            </a:r>
            <a:r>
              <a:rPr lang="en-US" sz="2000" dirty="0">
                <a:latin typeface="Source Sans Pro"/>
                <a:ea typeface="Source Sans Pro"/>
                <a:hlinkClick r:id="rId3"/>
              </a:rPr>
              <a:t>Exploring St Fagans</a:t>
            </a:r>
            <a:r>
              <a:rPr lang="en-US" sz="2000" dirty="0">
                <a:latin typeface="Source Sans Pro"/>
                <a:ea typeface="Source Sans Pro"/>
              </a:rPr>
              <a:t>, provide an opportunity to get out into the site. Please be aware that these sessions may not be accessible for all</a:t>
            </a:r>
            <a:br>
              <a:rPr lang="en-US" dirty="0"/>
            </a:b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44539-DF15-65F8-2A25-7868B9185DA1}"/>
              </a:ext>
            </a:extLst>
          </p:cNvPr>
          <p:cNvSpPr txBox="1"/>
          <p:nvPr/>
        </p:nvSpPr>
        <p:spPr>
          <a:xfrm>
            <a:off x="4365171" y="6011577"/>
            <a:ext cx="743978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Source Sans Pro"/>
                <a:ea typeface="Source Sans Pro"/>
              </a:rPr>
              <a:t>You can browse the </a:t>
            </a:r>
            <a:r>
              <a:rPr lang="en-GB" sz="2000" b="1" dirty="0">
                <a:latin typeface="Source Sans Pro"/>
                <a:ea typeface="Source Sans Pro"/>
                <a:hlinkClick r:id="rId4"/>
              </a:rPr>
              <a:t>full Conference programme</a:t>
            </a:r>
            <a:r>
              <a:rPr lang="en-GB" sz="2000" b="1" dirty="0">
                <a:latin typeface="Source Sans Pro"/>
                <a:ea typeface="Source Sans Pro"/>
              </a:rPr>
              <a:t> on our website</a:t>
            </a:r>
            <a:endParaRPr lang="en-US" sz="2000" b="1" dirty="0">
              <a:latin typeface="Source Sans Pro"/>
              <a:ea typeface="Source Sans Pr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1B2357-6899-BD56-22B8-9DCC148D3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456"/>
            <a:ext cx="5708953" cy="321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3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6098-0D3E-D2B0-1AE2-8505E2F49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73784-A4D7-F33C-CE16-7A6423D6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F4169-4F12-94B1-40BF-D6C06C3A73B8}"/>
              </a:ext>
            </a:extLst>
          </p:cNvPr>
          <p:cNvSpPr txBox="1"/>
          <p:nvPr/>
        </p:nvSpPr>
        <p:spPr>
          <a:xfrm>
            <a:off x="631371" y="446313"/>
            <a:ext cx="1076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Tuesday 7 October: </a:t>
            </a:r>
            <a:r>
              <a:rPr lang="en-US" sz="4000" b="1" dirty="0">
                <a:latin typeface="Source Sans Pro" panose="020B0503030403020204" pitchFamily="34" charset="0"/>
              </a:rPr>
              <a:t>Getting back to Cardiff with Mainline Coaches</a:t>
            </a:r>
            <a:endParaRPr lang="en-US" sz="4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93D50A-CDD7-ACC1-2071-4C34640CBD0C}"/>
              </a:ext>
            </a:extLst>
          </p:cNvPr>
          <p:cNvSpPr txBox="1"/>
          <p:nvPr/>
        </p:nvSpPr>
        <p:spPr>
          <a:xfrm>
            <a:off x="806752" y="2022349"/>
            <a:ext cx="10724657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Coaches will be provided between 1800-1900 to transport delegates from St Fagans to National Museum Cardiff (for our evening party) or Cardiff Central Station</a:t>
            </a:r>
            <a:endParaRPr lang="en-US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coaches will depart when they reach capacity. Delegates are asked to be patient while people board/exit coaches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Four coaches include wheelchair access – you can 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watch a short recording of how chairs are lifted onto the coach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Our </a:t>
            </a:r>
            <a:r>
              <a:rPr lang="en-US" sz="2400" dirty="0">
                <a:latin typeface="Source Sans Pro"/>
                <a:ea typeface="Source Sans Pro"/>
                <a:hlinkClick r:id="rId4"/>
              </a:rPr>
              <a:t>coach timetable and a shuttle bus timetable</a:t>
            </a:r>
            <a:r>
              <a:rPr lang="en-US" sz="2400" dirty="0">
                <a:latin typeface="Source Sans Pro"/>
                <a:ea typeface="Source Sans Pro"/>
              </a:rPr>
              <a:t> are available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3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FCD27-A4C2-ED20-FC28-578BF45FD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FE537-167A-08AA-475A-40897ABD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EDA46A-6202-8647-954D-CE7883BFC1D5}"/>
              </a:ext>
            </a:extLst>
          </p:cNvPr>
          <p:cNvSpPr txBox="1"/>
          <p:nvPr/>
        </p:nvSpPr>
        <p:spPr>
          <a:xfrm>
            <a:off x="631371" y="446313"/>
            <a:ext cx="10765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Tuesday 7 October: Main drinks reception at  Amgueddfa Genedlaethol Caerdydd – National Museum Cardiff from 1830-2000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FBB5B-AD5D-D7F0-DB29-C1FA99B17EC1}"/>
              </a:ext>
            </a:extLst>
          </p:cNvPr>
          <p:cNvSpPr txBox="1"/>
          <p:nvPr/>
        </p:nvSpPr>
        <p:spPr>
          <a:xfrm>
            <a:off x="696473" y="2539194"/>
            <a:ext cx="453934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A welcome drink (alcoholic and non-alcoholic) is available on arrival, followed by a cash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Canapes will be served during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There is a quiet room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  <a:hlinkClick r:id="rId3"/>
              </a:rPr>
              <a:t>Click here for more photos, maps and access 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9DE31-3577-6703-920E-46D96F9E7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01" y="2539194"/>
            <a:ext cx="5565319" cy="37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9094C-CA77-D6F4-505A-15D6D5C0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EA3677-96F7-516E-2A8B-D8BDC663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1BE2E-4C37-80C9-309B-F5B5A45F1EA6}"/>
              </a:ext>
            </a:extLst>
          </p:cNvPr>
          <p:cNvSpPr txBox="1"/>
          <p:nvPr/>
        </p:nvSpPr>
        <p:spPr>
          <a:xfrm>
            <a:off x="631371" y="530980"/>
            <a:ext cx="11255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Wednesday 8 October: Getting to </a:t>
            </a:r>
            <a:r>
              <a:rPr lang="en-US" sz="4000" b="1" dirty="0">
                <a:latin typeface="Source Sans Pro" panose="020B0503030403020204" pitchFamily="34" charset="0"/>
              </a:rPr>
              <a:t>St Fagans with Mainline Coaches</a:t>
            </a:r>
            <a:endParaRPr lang="en-US" sz="4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1C5E8-EE46-E465-8B15-3441D625D93D}"/>
              </a:ext>
            </a:extLst>
          </p:cNvPr>
          <p:cNvSpPr txBox="1"/>
          <p:nvPr/>
        </p:nvSpPr>
        <p:spPr>
          <a:xfrm>
            <a:off x="625919" y="2084928"/>
            <a:ext cx="1104921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Coaches will leave from National Museum Cardiff and Cardiff Central Station between 0815-0930 –  this </a:t>
            </a:r>
            <a:r>
              <a:rPr lang="en-US" sz="2400" dirty="0">
                <a:latin typeface="Source Sans Pro"/>
                <a:ea typeface="Source Sans Pro"/>
              </a:rPr>
              <a:t>will enable delegates to arrive at St Fagans for our 0900-1000 coffee and networking, and ahead of the 1000 opening session</a:t>
            </a:r>
            <a:endParaRPr lang="en-US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may be asked to show your badge or your name on Swapcard before boarding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coaches will depart when they reach capacity. Delegates are asked to be patient while people board/exit coaches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Four coaches include wheelchair access – you can 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watch a short recording of how chairs are lifted onto the coach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Our </a:t>
            </a:r>
            <a:r>
              <a:rPr lang="en-US" sz="2400" dirty="0">
                <a:latin typeface="Source Sans Pro"/>
                <a:ea typeface="Source Sans Pro"/>
                <a:hlinkClick r:id="rId4"/>
              </a:rPr>
              <a:t>coach timetable and a shuttle bus timetable</a:t>
            </a:r>
            <a:r>
              <a:rPr lang="en-US" sz="2400" dirty="0">
                <a:latin typeface="Source Sans Pro"/>
                <a:ea typeface="Source Sans Pro"/>
              </a:rPr>
              <a:t> are available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61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8EDD-2E7A-FAEF-3673-E564F40E3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AD137-A5D3-E79C-24B3-D46DB67EA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55200E-4284-A65F-9103-8696E2FEB8B8}"/>
              </a:ext>
            </a:extLst>
          </p:cNvPr>
          <p:cNvSpPr txBox="1"/>
          <p:nvPr/>
        </p:nvSpPr>
        <p:spPr>
          <a:xfrm>
            <a:off x="648305" y="598434"/>
            <a:ext cx="1068775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Wednesday 8 October: </a:t>
            </a:r>
            <a:r>
              <a:rPr lang="en-GB" sz="4000" b="1" dirty="0">
                <a:latin typeface="Source Sans Pro"/>
                <a:ea typeface="Source Sans Pro"/>
              </a:rPr>
              <a:t>Other ways to get to St Fagans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CE33C8-9C5C-8A36-A4C1-F0BE5F85FBFD}"/>
              </a:ext>
            </a:extLst>
          </p:cNvPr>
          <p:cNvSpPr txBox="1"/>
          <p:nvPr/>
        </p:nvSpPr>
        <p:spPr>
          <a:xfrm>
            <a:off x="642257" y="2036683"/>
            <a:ext cx="11234056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St Fagans is four miles west of Cardiff city </a:t>
            </a:r>
            <a:r>
              <a:rPr lang="en-US" sz="2200" dirty="0" err="1">
                <a:latin typeface="Source Sans Pro"/>
                <a:ea typeface="Source Sans Pro"/>
              </a:rPr>
              <a:t>centre</a:t>
            </a:r>
            <a:r>
              <a:rPr lang="en-US" sz="2200" dirty="0">
                <a:latin typeface="Source Sans Pro"/>
                <a:ea typeface="Source Sans Pro"/>
              </a:rPr>
              <a:t>, just off the A4232. The postcode is CF5 6XB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car park costs £7 per day. There is free parking for disabled blue badge holders and motorbikes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Cars may be left in the car park overnight but you must let the venue know by emailing your reg number to </a:t>
            </a:r>
            <a:r>
              <a:rPr lang="en-US" sz="2200" dirty="0">
                <a:latin typeface="Source Sans Pro"/>
                <a:ea typeface="Source Sans Pro"/>
                <a:hlinkClick r:id="rId3"/>
              </a:rPr>
              <a:t>stfagans@museumwales.ac.uk</a:t>
            </a:r>
            <a:endParaRPr lang="en-US" sz="22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Bike racks are available and </a:t>
            </a:r>
            <a:r>
              <a:rPr lang="en-US" sz="2200" dirty="0">
                <a:latin typeface="Source Sans Pro"/>
                <a:ea typeface="Source Sans Pro"/>
                <a:hlinkClick r:id="rId4"/>
              </a:rPr>
              <a:t>cycle trails are available</a:t>
            </a:r>
            <a:endParaRPr lang="en-US" sz="22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nearest rail station is Waun-Gron Park, two miles from St Fagans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The Cardiff Bus 32 service stops in the museum car park</a:t>
            </a:r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First Cymru 320 service stops in St Fagans village (about half a mile from the museum or approximately an 11-minute walk)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The taxi ride from Cardiff city </a:t>
            </a:r>
            <a:r>
              <a:rPr lang="en-US" sz="2200" err="1">
                <a:latin typeface="Source Sans Pro"/>
                <a:ea typeface="Source Sans Pro"/>
              </a:rPr>
              <a:t>centre</a:t>
            </a:r>
            <a:r>
              <a:rPr lang="en-US" sz="2200" dirty="0">
                <a:latin typeface="Source Sans Pro"/>
                <a:ea typeface="Source Sans Pro"/>
              </a:rPr>
              <a:t> to St Fagans costs between £15-£20. </a:t>
            </a:r>
            <a:r>
              <a:rPr lang="en-US" sz="2200" err="1">
                <a:latin typeface="Source Sans Pro"/>
                <a:ea typeface="Source Sans Pro"/>
              </a:rPr>
              <a:t>VisitCardiff</a:t>
            </a:r>
            <a:r>
              <a:rPr lang="en-US" sz="2200" dirty="0">
                <a:latin typeface="Source Sans Pro"/>
                <a:ea typeface="Source Sans Pro"/>
              </a:rPr>
              <a:t> provides more information on </a:t>
            </a:r>
            <a:r>
              <a:rPr lang="en-US" sz="2200" dirty="0">
                <a:latin typeface="Source Sans Pro"/>
                <a:ea typeface="Source Sans Pro"/>
                <a:hlinkClick r:id="rId5"/>
              </a:rPr>
              <a:t>taxi services in the city</a:t>
            </a:r>
            <a:endParaRPr lang="en-US" sz="2200" dirty="0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7473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9C5D4-62B0-DCA1-5A51-E3268B69F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E2C50-A1B1-96E0-D344-37ED07308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C6543-574D-D966-1EE7-C43653DBDD4A}"/>
              </a:ext>
            </a:extLst>
          </p:cNvPr>
          <p:cNvSpPr txBox="1"/>
          <p:nvPr/>
        </p:nvSpPr>
        <p:spPr>
          <a:xfrm>
            <a:off x="577750" y="485545"/>
            <a:ext cx="1087321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Wednesday 8 October: </a:t>
            </a:r>
            <a:r>
              <a:rPr lang="en-GB" sz="4000" b="1" dirty="0">
                <a:latin typeface="Source Sans Pro"/>
                <a:ea typeface="Source Sans Pro"/>
              </a:rPr>
              <a:t>What to expect when you arrive at St Fagans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2A319-CE33-D014-1605-CC0FD6C6683C}"/>
              </a:ext>
            </a:extLst>
          </p:cNvPr>
          <p:cNvSpPr txBox="1"/>
          <p:nvPr/>
        </p:nvSpPr>
        <p:spPr>
          <a:xfrm>
            <a:off x="642257" y="2036683"/>
            <a:ext cx="5179182" cy="41242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ource Sans Pro"/>
                <a:ea typeface="Source Sans Pro"/>
              </a:rPr>
              <a:t>Volunteers</a:t>
            </a:r>
            <a:r>
              <a:rPr lang="en-US" sz="2000" dirty="0">
                <a:latin typeface="Source Sans Pro"/>
                <a:ea typeface="Source Sans Pro"/>
              </a:rPr>
              <a:t> will be available to welcome you and give you directions – they will be wearing red t-shirts as in the photo to the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If you don’t have your badge, you can collect this at the </a:t>
            </a:r>
            <a:r>
              <a:rPr lang="en-US" sz="2000" b="1" dirty="0">
                <a:latin typeface="Source Sans Pro"/>
                <a:ea typeface="Source Sans Pro"/>
              </a:rPr>
              <a:t>MA Help Desk </a:t>
            </a:r>
            <a:r>
              <a:rPr lang="en-US" sz="2000" dirty="0">
                <a:latin typeface="Source Sans Pro"/>
                <a:ea typeface="Source Sans Pro"/>
              </a:rPr>
              <a:t>located in the cafe in the main museum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There is a </a:t>
            </a:r>
            <a:r>
              <a:rPr lang="en-US" sz="2000" b="1" dirty="0">
                <a:latin typeface="Source Sans Pro"/>
                <a:ea typeface="Source Sans Pro"/>
              </a:rPr>
              <a:t>free cloakroom</a:t>
            </a:r>
            <a:r>
              <a:rPr lang="en-US" sz="2000" dirty="0">
                <a:latin typeface="Source Sans Pro"/>
                <a:ea typeface="Source Sans Pro"/>
              </a:rPr>
              <a:t> available on the first floor of the main museum building (lift and stair accessible)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ource Sans Pro"/>
                <a:ea typeface="Source Sans Pro"/>
              </a:rPr>
              <a:t>Coffee</a:t>
            </a:r>
            <a:r>
              <a:rPr lang="en-US" sz="2000" dirty="0">
                <a:latin typeface="Source Sans Pro"/>
                <a:ea typeface="Source Sans Pro"/>
              </a:rPr>
              <a:t> will be served between 0900-1000 in our catering and networking marquee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 descr="A group of smiling MA Volunteers. They are wearing red t shirts with the MA logo on them. ">
            <a:extLst>
              <a:ext uri="{FF2B5EF4-FFF2-40B4-BE49-F238E27FC236}">
                <a16:creationId xmlns:a16="http://schemas.microsoft.com/office/drawing/2014/main" id="{D58BB144-928D-C263-3F23-0D38787CB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57" y="2158758"/>
            <a:ext cx="5728304" cy="32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B9590-BCE5-DFBD-765E-D9C2D6948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7D0DB-47B5-B573-AD3B-EE9636DB6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32438-1B5C-E214-017A-00541005F85B}"/>
              </a:ext>
            </a:extLst>
          </p:cNvPr>
          <p:cNvSpPr txBox="1"/>
          <p:nvPr/>
        </p:nvSpPr>
        <p:spPr>
          <a:xfrm>
            <a:off x="755740" y="512936"/>
            <a:ext cx="11049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Wednesday 8 October: </a:t>
            </a:r>
            <a:r>
              <a:rPr lang="en-GB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Conference Programme at a glance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F5095-E493-762C-94A3-0095E537C5DA}"/>
              </a:ext>
            </a:extLst>
          </p:cNvPr>
          <p:cNvSpPr txBox="1"/>
          <p:nvPr/>
        </p:nvSpPr>
        <p:spPr>
          <a:xfrm>
            <a:off x="759984" y="2115885"/>
            <a:ext cx="5001792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Sessions will run from 1000 until 1800</a:t>
            </a:r>
            <a:endParaRPr lang="en-US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Core Sessions and In Practice sessions are being recorded and streamed online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There are four smaller rooms for breakout sessions and training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Network meet-ups will take place throughout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A range of activities, called </a:t>
            </a:r>
            <a:r>
              <a:rPr lang="en-US" sz="2000" dirty="0">
                <a:latin typeface="Source Sans Pro"/>
                <a:ea typeface="Source Sans Pro"/>
                <a:hlinkClick r:id="rId3"/>
              </a:rPr>
              <a:t>Exploring St Fagans</a:t>
            </a:r>
            <a:r>
              <a:rPr lang="en-US" sz="2000" dirty="0">
                <a:latin typeface="Source Sans Pro"/>
                <a:ea typeface="Source Sans Pro"/>
              </a:rPr>
              <a:t>, provide an opportunity to get out into the site. Please be aware that these sessions may not be accessible for all</a:t>
            </a:r>
            <a:br>
              <a:rPr lang="en-US" dirty="0"/>
            </a:b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903CB-5886-47A8-7BAE-1E1A8119B301}"/>
              </a:ext>
            </a:extLst>
          </p:cNvPr>
          <p:cNvSpPr txBox="1"/>
          <p:nvPr/>
        </p:nvSpPr>
        <p:spPr>
          <a:xfrm>
            <a:off x="4365171" y="6011577"/>
            <a:ext cx="743978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Source Sans Pro"/>
                <a:ea typeface="Source Sans Pro"/>
              </a:rPr>
              <a:t>You can browse the </a:t>
            </a:r>
            <a:r>
              <a:rPr lang="en-GB" sz="2000" b="1" dirty="0">
                <a:latin typeface="Source Sans Pro"/>
                <a:ea typeface="Source Sans Pro"/>
                <a:hlinkClick r:id="rId4"/>
              </a:rPr>
              <a:t>full Conference programme</a:t>
            </a:r>
            <a:r>
              <a:rPr lang="en-GB" sz="2000" b="1" dirty="0">
                <a:latin typeface="Source Sans Pro"/>
                <a:ea typeface="Source Sans Pro"/>
              </a:rPr>
              <a:t> on our website</a:t>
            </a:r>
            <a:endParaRPr lang="en-US" sz="2000" b="1" dirty="0">
              <a:latin typeface="Source Sans Pro"/>
              <a:ea typeface="Source Sans Pr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C8B8-CCE4-D609-B836-28D8B1500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456"/>
            <a:ext cx="5708953" cy="321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67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18D3-C2CC-5D2B-1951-C1420F161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93A622-54F3-9FF6-4A84-597ED7AB4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32B56-112F-F244-1FBC-E6DBA01FC917}"/>
              </a:ext>
            </a:extLst>
          </p:cNvPr>
          <p:cNvSpPr txBox="1"/>
          <p:nvPr/>
        </p:nvSpPr>
        <p:spPr>
          <a:xfrm>
            <a:off x="631371" y="446313"/>
            <a:ext cx="1076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Wednesday 8 October: </a:t>
            </a:r>
            <a:r>
              <a:rPr lang="en-US" sz="4000" b="1" dirty="0">
                <a:latin typeface="Source Sans Pro" panose="020B0503030403020204" pitchFamily="34" charset="0"/>
              </a:rPr>
              <a:t>Getting back to Cardiff with Mainline Coaches</a:t>
            </a:r>
            <a:endParaRPr lang="en-US" sz="4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EA0E1-77FC-B04E-A278-9648EFDAEE3E}"/>
              </a:ext>
            </a:extLst>
          </p:cNvPr>
          <p:cNvSpPr txBox="1"/>
          <p:nvPr/>
        </p:nvSpPr>
        <p:spPr>
          <a:xfrm>
            <a:off x="637418" y="2092904"/>
            <a:ext cx="11049212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Coaches will be provided between 1800-1900 to transport delegates from St Fagans to National Museum Cardiff (a short walk from where our evening party takes place) or Cardiff Central Station</a:t>
            </a:r>
            <a:endParaRPr lang="en-US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coaches will depart when they reach capacity. Delegates are asked to be patient while people board/exit coaches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Four coaches include wheelchair access – you can 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watch a short recording of how chairs are lifted onto the coach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Our </a:t>
            </a:r>
            <a:r>
              <a:rPr lang="en-US" sz="2400" dirty="0">
                <a:latin typeface="Source Sans Pro"/>
                <a:ea typeface="Source Sans Pro"/>
                <a:hlinkClick r:id="rId4"/>
              </a:rPr>
              <a:t>coach timetable and a shuttle bus timetable</a:t>
            </a:r>
            <a:r>
              <a:rPr lang="en-US" sz="2400" dirty="0">
                <a:latin typeface="Source Sans Pro"/>
                <a:ea typeface="Source Sans Pro"/>
              </a:rPr>
              <a:t> are available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85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CEEF-8258-EA0E-882C-2DEC1DB8E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8B8D6C-4E05-567B-6A0F-173CB1A2A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1C9A9A-9471-0705-FD64-7D9263B94073}"/>
              </a:ext>
            </a:extLst>
          </p:cNvPr>
          <p:cNvSpPr txBox="1"/>
          <p:nvPr/>
        </p:nvSpPr>
        <p:spPr>
          <a:xfrm>
            <a:off x="631371" y="446313"/>
            <a:ext cx="1076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Wednesday 8 October: Closing drinks reception at  Museum of Cardiff from 1830-2030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A5925-E84C-213F-4F1D-09D089941983}"/>
              </a:ext>
            </a:extLst>
          </p:cNvPr>
          <p:cNvSpPr txBox="1"/>
          <p:nvPr/>
        </p:nvSpPr>
        <p:spPr>
          <a:xfrm>
            <a:off x="781140" y="2271083"/>
            <a:ext cx="453934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A welcome drink (alcoholic and non-alcoholic) is available on arrival, followed by a cash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There is a quiet room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  <a:hlinkClick r:id="rId3"/>
              </a:rPr>
              <a:t>Click here for more photos, maps and access info</a:t>
            </a:r>
            <a:endParaRPr lang="en-US" sz="2400" dirty="0">
              <a:latin typeface="Source Sans Pro"/>
              <a:ea typeface="Source Sans 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E06C1-671E-D989-01F9-CDD54B1ED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60" y="2539194"/>
            <a:ext cx="5235888" cy="34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49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E1A16-4E76-F3F3-7674-39D07345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CC4B0-5E25-EF76-6D5A-37C69F16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81329-BF04-C5B0-41A6-7B3E37DFDA62}"/>
              </a:ext>
            </a:extLst>
          </p:cNvPr>
          <p:cNvSpPr txBox="1"/>
          <p:nvPr/>
        </p:nvSpPr>
        <p:spPr>
          <a:xfrm>
            <a:off x="478972" y="598434"/>
            <a:ext cx="1207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This visual journey will…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1F6FB-A3DB-5E41-A576-59F442314B66}"/>
              </a:ext>
            </a:extLst>
          </p:cNvPr>
          <p:cNvSpPr txBox="1"/>
          <p:nvPr/>
        </p:nvSpPr>
        <p:spPr>
          <a:xfrm>
            <a:off x="642257" y="1921873"/>
            <a:ext cx="11223172" cy="38164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Look at what you can do ahead of Conference (slides 3 to 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Take you through the three-day event with key information / details of what to expect (slides 6 to 21)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Provide additional information on the St Fagans site and the areas we are using (22 to 34)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/>
                <a:ea typeface="Source Sans Pro"/>
              </a:rPr>
              <a:t>Share some key accessibility measures in place (slides 35 to 38)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65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F53BB-16F3-2484-E7D3-FFCB71BA0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8E953-EBA9-CFC4-9676-1D613EB7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A1D30F-98DF-2192-35B1-20491BF88B42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Thursday 9 October: Free heritage tours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0F328D-B031-923A-204F-6ABA26E5E5E4}"/>
              </a:ext>
            </a:extLst>
          </p:cNvPr>
          <p:cNvSpPr txBox="1"/>
          <p:nvPr/>
        </p:nvSpPr>
        <p:spPr>
          <a:xfrm>
            <a:off x="781140" y="1333374"/>
            <a:ext cx="5129803" cy="45704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 have put together a </a:t>
            </a:r>
            <a:r>
              <a:rPr lang="en-US" sz="21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programme</a:t>
            </a: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free tours on Thursday 9 October for in-person delegates.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tours are wheelchair accessible but please email </a:t>
            </a: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events@museumsassociation.org</a:t>
            </a: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if you have any other access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small number of tours require advance booking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other tours are first come, first served, with no need to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can </a:t>
            </a: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browse the full </a:t>
            </a:r>
            <a:r>
              <a:rPr lang="en-US" sz="21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programme</a:t>
            </a: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 </a:t>
            </a: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our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6797F-195F-6FA0-8E40-AD6E8C129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49" y="1600512"/>
            <a:ext cx="5474799" cy="36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13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CDB0-75D4-7C01-43FE-CE50CE48F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1E7B5-BD41-7A12-129E-FD8C37E3F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BC472-34D4-8EB2-6BCC-30D69C10A25D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Exploring St Fagans: At a glance…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2144F-368D-B7B8-86EA-B035E031994D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42C80-567B-35B6-AF98-7912C139D4E1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F2293-7EA1-3699-23BF-9A83EB6B675E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6E5DA-2DE0-8076-2A08-9E6E2F708FD8}"/>
              </a:ext>
            </a:extLst>
          </p:cNvPr>
          <p:cNvSpPr txBox="1"/>
          <p:nvPr/>
        </p:nvSpPr>
        <p:spPr>
          <a:xfrm>
            <a:off x="696474" y="1288017"/>
            <a:ext cx="11213028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/>
                <a:ea typeface="Source Sans Pro"/>
              </a:rPr>
              <a:t>Exploring St Fagans is a programme of less formal sessions hosted by Amgueddfa Cymru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/>
                <a:ea typeface="Source Sans Pro"/>
              </a:rPr>
              <a:t>These take place across the St Fagans site and aim to introduce delegates to the collection and wider work of the museum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/>
                <a:ea typeface="Source Sans Pro"/>
              </a:rPr>
              <a:t>These sessions are informal – there is no AV support and they may not be accessible to all delegates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/>
                <a:ea typeface="Source Sans Pro"/>
              </a:rPr>
              <a:t>The locations of sessions are available on our Conference programme via the </a:t>
            </a:r>
            <a:r>
              <a:rPr lang="en-GB" sz="2800" dirty="0" err="1">
                <a:latin typeface="Source Sans Pro"/>
                <a:ea typeface="Source Sans Pro"/>
              </a:rPr>
              <a:t>Swapcard</a:t>
            </a:r>
            <a:r>
              <a:rPr lang="en-GB" sz="2800" dirty="0">
                <a:latin typeface="Source Sans Pro"/>
                <a:ea typeface="Source Sans Pro"/>
              </a:rPr>
              <a:t> app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/>
                <a:ea typeface="Source Sans Pro"/>
              </a:rPr>
              <a:t>If you want to know further information about any of the locations, please email </a:t>
            </a:r>
            <a:r>
              <a:rPr lang="en-GB" sz="2800" dirty="0">
                <a:latin typeface="Source Sans Pro"/>
                <a:ea typeface="Source Sans Pro"/>
                <a:hlinkClick r:id="rId3"/>
              </a:rPr>
              <a:t>events@museumsassociation.org</a:t>
            </a:r>
            <a:r>
              <a:rPr lang="en-GB" sz="2800" dirty="0">
                <a:latin typeface="Source Sans Pro"/>
                <a:ea typeface="Source Sans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3509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822A9-4C51-C092-EB2B-AC64A4F17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9D23D0-DF11-3ED9-47AF-6613C1F1F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BD24B3-3FC8-A5AB-AA48-2EA2C22C0031}"/>
              </a:ext>
            </a:extLst>
          </p:cNvPr>
          <p:cNvSpPr txBox="1"/>
          <p:nvPr/>
        </p:nvSpPr>
        <p:spPr>
          <a:xfrm>
            <a:off x="631371" y="446313"/>
            <a:ext cx="1076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Additional information about the St Fagans site: At a glance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F2B45-774F-4F51-0282-5E7966D2B238}"/>
              </a:ext>
            </a:extLst>
          </p:cNvPr>
          <p:cNvSpPr txBox="1"/>
          <p:nvPr/>
        </p:nvSpPr>
        <p:spPr>
          <a:xfrm>
            <a:off x="625918" y="1958532"/>
            <a:ext cx="8039916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St Fagans is a large open-air museum with many historical buildings, outdoor areas and modern facilities</a:t>
            </a:r>
            <a:endParaRPr lang="en-US" dirty="0">
              <a:latin typeface="Source Sans Pro"/>
              <a:ea typeface="Source Sans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Due to the historic nature of the museum, there are uneven floors and surfaces. Some of the paths on the castle side of the museum are steep and uneven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We recommend people explore the map of </a:t>
            </a:r>
            <a:r>
              <a:rPr lang="en-GB" sz="2400" dirty="0">
                <a:latin typeface="Source Sans Pro"/>
                <a:ea typeface="Source Sans Pro"/>
              </a:rPr>
              <a:t>St Fagans via the QR code to the right and </a:t>
            </a:r>
            <a:r>
              <a:rPr lang="en-GB" sz="2400" dirty="0">
                <a:latin typeface="Source Sans Pro"/>
                <a:ea typeface="Source Sans Pro"/>
                <a:hlinkClick r:id="rId3"/>
              </a:rPr>
              <a:t>online</a:t>
            </a:r>
            <a:endParaRPr lang="en-GB" sz="2400" dirty="0">
              <a:latin typeface="Source Sans Pro"/>
              <a:ea typeface="Source Sans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 map has been also reproduced on the next slide</a:t>
            </a:r>
            <a:endParaRPr lang="en-US" sz="2400" dirty="0">
              <a:latin typeface="Source Sans Pro"/>
              <a:ea typeface="Source Sans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Physical copies of the map will be available at the MA Help Desk and a digital version is available via the </a:t>
            </a:r>
            <a:r>
              <a:rPr lang="en-GB" sz="2400" dirty="0" err="1">
                <a:latin typeface="Source Sans Pro"/>
                <a:ea typeface="Source Sans Pro"/>
              </a:rPr>
              <a:t>Swapcard</a:t>
            </a:r>
            <a:r>
              <a:rPr lang="en-GB" sz="2400" dirty="0">
                <a:latin typeface="Source Sans Pro"/>
                <a:ea typeface="Source Sans Pro"/>
              </a:rPr>
              <a:t> app</a:t>
            </a:r>
            <a:endParaRPr lang="en-US" sz="2400">
              <a:latin typeface="Source Sans Pro"/>
              <a:ea typeface="Source Sans Pr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CADFE-66F3-6FAF-0488-C9A5DCF7A7D5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F2B6959-7E23-1ECF-909C-68E6032B7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93" y="3615660"/>
            <a:ext cx="2797629" cy="2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64B50-C354-C3D6-ED06-BF17B1DB9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05CC09-72A8-7BC5-DDE6-A4A6D0D2D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23FE0-A6CE-063F-EDB6-A5A63CEFF6EE}"/>
              </a:ext>
            </a:extLst>
          </p:cNvPr>
          <p:cNvSpPr txBox="1"/>
          <p:nvPr/>
        </p:nvSpPr>
        <p:spPr>
          <a:xfrm>
            <a:off x="631371" y="391975"/>
            <a:ext cx="114727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latin typeface="Source Sans Pro"/>
                <a:ea typeface="Source Sans Pro"/>
              </a:rPr>
              <a:t>Map of St Fagans: </a:t>
            </a:r>
            <a:r>
              <a:rPr lang="en-US" sz="3600" b="1" dirty="0">
                <a:latin typeface="Source Sans Pro"/>
                <a:ea typeface="Source Sans Pro"/>
                <a:hlinkClick r:id="rId3"/>
              </a:rPr>
              <a:t>full map can be accessed as a PDF online</a:t>
            </a:r>
            <a:endParaRPr lang="en-US" sz="3600" b="1" dirty="0">
              <a:latin typeface="Source Sans Pro"/>
              <a:ea typeface="Source Sans Pr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A9375-9D7B-B61A-7178-8A448E3D9A01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33A1F-3CE6-B053-DBAE-F8BCEF599B6C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 descr="A illustrative map of the St Fagans site with numbers. The key is not visible in this image">
            <a:extLst>
              <a:ext uri="{FF2B5EF4-FFF2-40B4-BE49-F238E27FC236}">
                <a16:creationId xmlns:a16="http://schemas.microsoft.com/office/drawing/2014/main" id="{2108A7EA-C850-0CDE-879B-8C98ED47B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6" y="1718334"/>
            <a:ext cx="9305058" cy="474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48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0B70-1E2F-65E0-1C4E-FA37827EE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9D63E-418F-E5AB-2998-A1BF5CBF0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" y="0"/>
            <a:ext cx="1230283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5F4C6B-C0C0-EA7E-81B3-3C630C7D60BB}"/>
              </a:ext>
            </a:extLst>
          </p:cNvPr>
          <p:cNvSpPr txBox="1"/>
          <p:nvPr/>
        </p:nvSpPr>
        <p:spPr>
          <a:xfrm>
            <a:off x="383055" y="0"/>
            <a:ext cx="12189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Guide to the St Fagans site: Main Museum Building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3DB53-AEEE-B399-85F8-3CD85723920D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A close-up image from the St Fagans map which shows the main museum building. To the front of the building is a carpark and an arrow that reads &quot;entrance&quot;. There are signs for accessible and changing rooms toilets and a cafe. ">
            <a:extLst>
              <a:ext uri="{FF2B5EF4-FFF2-40B4-BE49-F238E27FC236}">
                <a16:creationId xmlns:a16="http://schemas.microsoft.com/office/drawing/2014/main" id="{51A70DA7-6587-89AF-6212-C9453F2EE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4" y="1255654"/>
            <a:ext cx="5640986" cy="4910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DDA54-F59D-70D7-BE0A-038323B093C2}"/>
              </a:ext>
            </a:extLst>
          </p:cNvPr>
          <p:cNvSpPr txBox="1"/>
          <p:nvPr/>
        </p:nvSpPr>
        <p:spPr>
          <a:xfrm>
            <a:off x="6152444" y="1151771"/>
            <a:ext cx="5710967" cy="5324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latin typeface="Source Sans Pro"/>
                <a:ea typeface="Source Sans Pro"/>
              </a:rPr>
              <a:t>Most Conference sessions take place in the Main Museum Building (number 1 on the </a:t>
            </a:r>
            <a:r>
              <a:rPr lang="en-GB" sz="2000" dirty="0">
                <a:latin typeface="Source Sans Pro"/>
                <a:ea typeface="Source Sans Pro"/>
                <a:hlinkClick r:id="rId4"/>
              </a:rPr>
              <a:t>map</a:t>
            </a:r>
            <a:r>
              <a:rPr lang="en-GB" sz="2000" dirty="0">
                <a:latin typeface="Source Sans Pro"/>
                <a:ea typeface="Source Sans Pro"/>
              </a:rPr>
              <a:t>), including:</a:t>
            </a:r>
          </a:p>
          <a:p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Core Sessions in the Atrium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Practice Sessions in the Lecture Theatre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Breakout Sessions in Studio 2 and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Training in Studio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Workshops in the Temporary Exhibition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Main Museum Building is also where you’ll find:</a:t>
            </a:r>
          </a:p>
          <a:p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/>
                <a:ea typeface="Source Sans Pro"/>
              </a:rPr>
              <a:t>The MA Help Desk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/>
                <a:ea typeface="Source Sans Pro"/>
              </a:rPr>
              <a:t>A free cloakroom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Quiet and prayer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paid cafe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Relaxed networking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Accessible catering point </a:t>
            </a:r>
          </a:p>
        </p:txBody>
      </p:sp>
    </p:spTree>
    <p:extLst>
      <p:ext uri="{BB962C8B-B14F-4D97-AF65-F5344CB8AC3E}">
        <p14:creationId xmlns:p14="http://schemas.microsoft.com/office/powerpoint/2010/main" val="1894737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8EB5F-B198-CA33-A982-6F795DD73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2FC64-9B1F-2F16-20A4-8A40312D2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89865-F1FC-CA99-69FE-67D9B0E6164C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Guide to the St Fagans site: Atrium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B8515-AA08-854C-F4CA-534E38FA1F09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880C1-6739-20BA-85A4-D3C08F838782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1A4CD-D1C5-8306-8A8D-AD717796C4B7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554AC-19CB-75C9-1E9A-494DD9DA4BE1}"/>
              </a:ext>
            </a:extLst>
          </p:cNvPr>
          <p:cNvSpPr txBox="1"/>
          <p:nvPr/>
        </p:nvSpPr>
        <p:spPr>
          <a:xfrm>
            <a:off x="7370830" y="1446112"/>
            <a:ext cx="4022078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Core Sessions take place in the Atrium on the ground floor of the Main Museum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This space has capacity for about 600 people and will be theatre style seating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in this room are streamed for online delegates and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will be captioned</a:t>
            </a:r>
            <a:endParaRPr lang="en-GB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Content Placeholder 4" descr="An image of the atrium seen from above. It is a large open space, with windows at the top that let in natural light. Seating has been arranged in rows in front of a low stage and two AV screens">
            <a:extLst>
              <a:ext uri="{FF2B5EF4-FFF2-40B4-BE49-F238E27FC236}">
                <a16:creationId xmlns:a16="http://schemas.microsoft.com/office/drawing/2014/main" id="{DCF8101F-55DC-89B6-6811-DF416281C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1453" r="2690" b="3779"/>
          <a:stretch>
            <a:fillRect/>
          </a:stretch>
        </p:blipFill>
        <p:spPr>
          <a:xfrm>
            <a:off x="695610" y="1237303"/>
            <a:ext cx="6137208" cy="45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2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27F1-6016-9F24-8694-A161615E4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0C368A-1C1D-3447-28FC-71E8C484A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D5F50-3267-4C87-C993-80E619A559A7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Guide to the St Fagans site: Lecture Theatre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BEF30-2C55-1BBF-2924-E01DCC46FECE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66E072-D648-C38F-A641-F75105B8FE88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0139F-56DB-1EB1-802F-657E5AB4B336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9384C-F341-2188-A12C-BDACA2A676ED}"/>
              </a:ext>
            </a:extLst>
          </p:cNvPr>
          <p:cNvSpPr txBox="1"/>
          <p:nvPr/>
        </p:nvSpPr>
        <p:spPr>
          <a:xfrm>
            <a:off x="7723608" y="1530779"/>
            <a:ext cx="4022078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In Practice and Supporter Sessions take place in the Lecture Theatre on the first floor of the Main Museum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This space has capacity for about 120 people and will be fixed theatre style seating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in this room are streamed for online delegates and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will be captioned</a:t>
            </a:r>
          </a:p>
        </p:txBody>
      </p:sp>
      <p:pic>
        <p:nvPicPr>
          <p:cNvPr id="2" name="Content Placeholder 4" descr="A room with rows of chairs and a podium. There is space at the front of the room for wheelchair users. There is no stage. Steps to either side of the room enable delegates to reach the seating. &#10;&#10;">
            <a:extLst>
              <a:ext uri="{FF2B5EF4-FFF2-40B4-BE49-F238E27FC236}">
                <a16:creationId xmlns:a16="http://schemas.microsoft.com/office/drawing/2014/main" id="{77E6B27A-DDE1-521E-1015-D3642ADA6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5" y="1274526"/>
            <a:ext cx="7011142" cy="4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8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67B02-0ACD-C51C-0EC8-FB6FDAEBF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30AC81-F7C7-B649-46E9-2C4FEB7C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C1339-696A-7B70-C0DB-C9EA4E8C011E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Guide to the St Fagans site: Studio/</a:t>
            </a:r>
            <a:r>
              <a:rPr lang="en-US" sz="4000" b="1" dirty="0" err="1">
                <a:latin typeface="Source Sans Pro" panose="020B0503030403020204" pitchFamily="34" charset="0"/>
              </a:rPr>
              <a:t>Stiwdio</a:t>
            </a:r>
            <a:r>
              <a:rPr lang="en-US" sz="4000" b="1" dirty="0">
                <a:latin typeface="Source Sans Pro" panose="020B0503030403020204" pitchFamily="34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29D60-91DA-85FF-EB8C-9BF25583CECF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8D46-F8C1-8AF0-D981-B5B23CB1F9C3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54273-54E0-C9D0-B882-95CBC89CBCEB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CC8E7-E4BA-8DAF-003A-B8C895E13DC4}"/>
              </a:ext>
            </a:extLst>
          </p:cNvPr>
          <p:cNvSpPr txBox="1"/>
          <p:nvPr/>
        </p:nvSpPr>
        <p:spPr>
          <a:xfrm>
            <a:off x="7723608" y="1530779"/>
            <a:ext cx="4022078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Training Sessions take place in Studio/</a:t>
            </a:r>
            <a:r>
              <a:rPr lang="en-GB" sz="2400" err="1">
                <a:latin typeface="Source Sans Pro"/>
                <a:ea typeface="Source Sans Pro"/>
              </a:rPr>
              <a:t>Stiwdio</a:t>
            </a:r>
            <a:r>
              <a:rPr lang="en-GB" sz="2400" dirty="0">
                <a:latin typeface="Source Sans Pro"/>
                <a:ea typeface="Source Sans Pro"/>
              </a:rPr>
              <a:t>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This space has capacity for about 60 people in theatre style seating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Training sessions are repeated across day one and two to allow as many people as possible to attend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are not recorded or streamed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will be captioned</a:t>
            </a:r>
            <a:endParaRPr lang="en-US" sz="2400" dirty="0">
              <a:latin typeface="Source Sans Pro"/>
              <a:ea typeface="Source Sans Pro"/>
            </a:endParaRPr>
          </a:p>
        </p:txBody>
      </p:sp>
      <p:pic>
        <p:nvPicPr>
          <p:cNvPr id="3" name="Content Placeholder 4" descr="A room with wooden cabinets and a green wall. There is natural light from windows, and a hard wood floor. The ceiling is constructed between concrete beams. ">
            <a:extLst>
              <a:ext uri="{FF2B5EF4-FFF2-40B4-BE49-F238E27FC236}">
                <a16:creationId xmlns:a16="http://schemas.microsoft.com/office/drawing/2014/main" id="{CA3D04CD-DA4E-F6CB-8358-02B9F7BE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4" y="1739422"/>
            <a:ext cx="6849899" cy="396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1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423D6-8AE1-4A79-33EE-94F7B2EB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477EF-1049-3627-B567-0743C7E3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D475E3-0EF7-E63F-C7D0-4A7824732FC6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Guide to the St Fagans site: Studio/</a:t>
            </a:r>
            <a:r>
              <a:rPr lang="en-US" sz="4000" b="1" dirty="0" err="1">
                <a:latin typeface="Source Sans Pro"/>
                <a:ea typeface="Source Sans Pro"/>
              </a:rPr>
              <a:t>Stiwdio</a:t>
            </a:r>
            <a:r>
              <a:rPr lang="en-US" sz="4000" b="1" dirty="0">
                <a:latin typeface="Source Sans Pro"/>
                <a:ea typeface="Source Sans Pro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77F5E-793A-87FD-3543-E3B13A4228A2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F1AF75-6E4B-C188-E6B5-C7056A50F8B7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D236A-CCEF-5564-3E6B-8DB7E5656C55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77229-EDF3-8F13-04BF-FD72F3E0BA4E}"/>
              </a:ext>
            </a:extLst>
          </p:cNvPr>
          <p:cNvSpPr txBox="1"/>
          <p:nvPr/>
        </p:nvSpPr>
        <p:spPr>
          <a:xfrm>
            <a:off x="7723608" y="1530779"/>
            <a:ext cx="4022078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Breakout Sessions take place in Studio/</a:t>
            </a:r>
            <a:r>
              <a:rPr lang="en-GB" sz="2400" err="1">
                <a:latin typeface="Source Sans Pro"/>
                <a:ea typeface="Source Sans Pro"/>
              </a:rPr>
              <a:t>Stiwdio</a:t>
            </a:r>
            <a:r>
              <a:rPr lang="en-GB" sz="2400" dirty="0">
                <a:latin typeface="Source Sans Pro"/>
                <a:ea typeface="Source Sans Pro"/>
              </a:rPr>
              <a:t>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This space has capacity for about 60 people in theatre style seating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Welsh-to-English translation is provided in this room (where relevant)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are not recorded or streamed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will be captioned</a:t>
            </a:r>
            <a:endParaRPr lang="en-US" sz="2400" dirty="0">
              <a:latin typeface="Source Sans Pro"/>
              <a:ea typeface="Source Sans Pro"/>
            </a:endParaRPr>
          </a:p>
        </p:txBody>
      </p:sp>
      <p:pic>
        <p:nvPicPr>
          <p:cNvPr id="2" name="Content Placeholder 4" descr="A room with wooden cabinets and a green wall. There is natural light from windows, and a hard wood floor. The ceiling is constructed between concrete beams. ">
            <a:extLst>
              <a:ext uri="{FF2B5EF4-FFF2-40B4-BE49-F238E27FC236}">
                <a16:creationId xmlns:a16="http://schemas.microsoft.com/office/drawing/2014/main" id="{4FD6CFD5-B008-E674-69B1-EA18B0AE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9" y="1482242"/>
            <a:ext cx="6659266" cy="40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49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ED09E-6D4E-61E3-3C49-CABCD1E28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4F3600-78E1-47F8-2811-81283599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4299F-5E9E-B532-6D41-0E08C41D8342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Guide to the St Fagans site: Studio/</a:t>
            </a:r>
            <a:r>
              <a:rPr lang="en-US" sz="4000" b="1" dirty="0" err="1">
                <a:latin typeface="Source Sans Pro"/>
                <a:ea typeface="Source Sans Pro"/>
              </a:rPr>
              <a:t>Stiwdio</a:t>
            </a:r>
            <a:r>
              <a:rPr lang="en-US" sz="4000" b="1" dirty="0">
                <a:latin typeface="Source Sans Pro"/>
                <a:ea typeface="Source Sans Pro"/>
              </a:rPr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36841-7875-F368-1ACA-91E545C26897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9C1B7-9E35-4CC5-4109-6BFF6A3A6F3E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FFDD0-4FE2-C69B-E3FC-E0E066CBC989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98073-BE6A-FC64-A203-F5618FC3A911}"/>
              </a:ext>
            </a:extLst>
          </p:cNvPr>
          <p:cNvSpPr txBox="1"/>
          <p:nvPr/>
        </p:nvSpPr>
        <p:spPr>
          <a:xfrm>
            <a:off x="7723608" y="1530779"/>
            <a:ext cx="4022078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Breakout Sessions take place in Studio/</a:t>
            </a:r>
            <a:r>
              <a:rPr lang="en-GB" sz="2400" err="1">
                <a:latin typeface="Source Sans Pro"/>
                <a:ea typeface="Source Sans Pro"/>
              </a:rPr>
              <a:t>Stiwdio</a:t>
            </a:r>
            <a:r>
              <a:rPr lang="en-GB" sz="2400" dirty="0">
                <a:latin typeface="Source Sans Pro"/>
                <a:ea typeface="Source Sans Pro"/>
              </a:rPr>
              <a:t>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This space has capacity for about 100 people in theatre style seating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are not recorded or streamed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will be captioned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Sponsored lunchtime sessions also take place in this room – lunch will be served for attending delegates</a:t>
            </a:r>
          </a:p>
        </p:txBody>
      </p:sp>
      <p:pic>
        <p:nvPicPr>
          <p:cNvPr id="3" name="Content Placeholder 4" descr="A room with wooden cabinets and a green wall. There is natural light from windows, and a hard wood floor. The ceiling is constructed between concrete beams. ">
            <a:extLst>
              <a:ext uri="{FF2B5EF4-FFF2-40B4-BE49-F238E27FC236}">
                <a16:creationId xmlns:a16="http://schemas.microsoft.com/office/drawing/2014/main" id="{071B8484-4987-FE37-F630-AB43B7356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0" y="1528183"/>
            <a:ext cx="7277759" cy="428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7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DC2E-4DC3-6F82-690C-5F1142193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9927B9-CC42-12EA-5EC8-1E60C9672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B53FD1-2C9F-EB2E-0F6C-A35239F5DFC2}"/>
              </a:ext>
            </a:extLst>
          </p:cNvPr>
          <p:cNvSpPr txBox="1"/>
          <p:nvPr/>
        </p:nvSpPr>
        <p:spPr>
          <a:xfrm>
            <a:off x="478972" y="598434"/>
            <a:ext cx="12072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What to do before Conference | Book travel and accommodation 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9CA5A-36B4-0D98-A48C-B0AC73AE7C33}"/>
              </a:ext>
            </a:extLst>
          </p:cNvPr>
          <p:cNvSpPr txBox="1"/>
          <p:nvPr/>
        </p:nvSpPr>
        <p:spPr>
          <a:xfrm>
            <a:off x="642257" y="1921873"/>
            <a:ext cx="11223172" cy="43088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Source Sans Pro" panose="020B0503030403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Cardiff is the closest urban area to St Fagans with lots of hotels and other city amenities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Many train routes go through the city’s main train station, Cardiff Central. </a:t>
            </a:r>
            <a:r>
              <a:rPr lang="en-US" sz="3200" dirty="0">
                <a:latin typeface="Source Sans Pro" panose="020B0503030403020204" pitchFamily="34" charset="0"/>
                <a:hlinkClick r:id="rId3"/>
              </a:rPr>
              <a:t>Access information for this station</a:t>
            </a:r>
            <a:r>
              <a:rPr lang="en-US" sz="3200" dirty="0">
                <a:latin typeface="Source Sans Pro" panose="020B0503030403020204" pitchFamily="34" charset="0"/>
              </a:rPr>
              <a:t> is available via the National Rail website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/>
                <a:ea typeface="Source Sans Pro"/>
              </a:rPr>
              <a:t>You can find </a:t>
            </a:r>
            <a:r>
              <a:rPr lang="en-US" sz="3200" dirty="0">
                <a:latin typeface="Source Sans Pro"/>
                <a:ea typeface="Source Sans Pro"/>
                <a:hlinkClick r:id="rId4"/>
              </a:rPr>
              <a:t>discounts on train fares</a:t>
            </a:r>
            <a:r>
              <a:rPr lang="en-US" sz="3200" dirty="0">
                <a:latin typeface="Source Sans Pro"/>
                <a:ea typeface="Source Sans Pro"/>
              </a:rPr>
              <a:t> and </a:t>
            </a:r>
            <a:r>
              <a:rPr lang="en-US" sz="3200" dirty="0">
                <a:latin typeface="Source Sans Pro"/>
                <a:ea typeface="Source Sans Pro"/>
                <a:hlinkClick r:id="rId5"/>
              </a:rPr>
              <a:t>preferential hotel rates</a:t>
            </a:r>
            <a:r>
              <a:rPr lang="en-US" sz="3200" dirty="0">
                <a:latin typeface="Source Sans Pro"/>
                <a:ea typeface="Source Sans Pro"/>
              </a:rPr>
              <a:t> for delegates on our website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753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9558E-D5A6-BE29-0521-B9C2CCA62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68143D-8EDF-F5CC-0FA1-600B3E91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54B1B-4A30-4094-C402-0215A6DBA817}"/>
              </a:ext>
            </a:extLst>
          </p:cNvPr>
          <p:cNvSpPr txBox="1"/>
          <p:nvPr/>
        </p:nvSpPr>
        <p:spPr>
          <a:xfrm>
            <a:off x="631371" y="446313"/>
            <a:ext cx="1076525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Guide to the St Fagans site: Temporary Exhibition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46CA6-98F7-A400-4C71-A79B5C1FC16F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C4511-5B2B-3929-761F-8D139D49111A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1708B-C779-3F0E-F436-7D244DFA10BB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4CB06-DC7C-BC6B-77FE-CF834989B892}"/>
              </a:ext>
            </a:extLst>
          </p:cNvPr>
          <p:cNvSpPr txBox="1"/>
          <p:nvPr/>
        </p:nvSpPr>
        <p:spPr>
          <a:xfrm>
            <a:off x="696473" y="2092918"/>
            <a:ext cx="7686642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Workshops take place in the Temporary Exhibition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This space has capacity for about 100 people at round 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are not recorded or streamed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Sessions will be captioned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 networking session for the Neurodiverse Museum will also take place in this room </a:t>
            </a:r>
          </a:p>
        </p:txBody>
      </p:sp>
      <p:pic>
        <p:nvPicPr>
          <p:cNvPr id="2" name="Content Placeholder 4" descr="A room with a black screen on the wall&#10;&#10;AI-generated content may be incorrect.">
            <a:extLst>
              <a:ext uri="{FF2B5EF4-FFF2-40B4-BE49-F238E27FC236}">
                <a16:creationId xmlns:a16="http://schemas.microsoft.com/office/drawing/2014/main" id="{14CB1C82-091D-AAD5-76A9-11956B1E8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" r="210" b="5263"/>
          <a:stretch>
            <a:fillRect/>
          </a:stretch>
        </p:blipFill>
        <p:spPr>
          <a:xfrm>
            <a:off x="8506395" y="1242633"/>
            <a:ext cx="3007191" cy="512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3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4FB36-9DED-A359-E95A-BFA48432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612F6-6426-53A1-1C1A-291B5777E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71AA8B-17A5-3E07-DED2-EC4EF092275B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8483C-9DA8-3E62-6F7A-B295C8512FA9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D933C-D116-A953-1C12-9701F882E89C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13C8F-BDFE-4D65-8EE7-8ED13E4FD69A}"/>
              </a:ext>
            </a:extLst>
          </p:cNvPr>
          <p:cNvSpPr txBox="1"/>
          <p:nvPr/>
        </p:nvSpPr>
        <p:spPr>
          <a:xfrm>
            <a:off x="6485729" y="1755641"/>
            <a:ext cx="5273693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/>
                <a:ea typeface="Source Sans Pro"/>
              </a:rPr>
              <a:t>Coffee and lunch will be served in a marquee, which can be entered at point 20 on the map.</a:t>
            </a:r>
            <a:endParaRPr lang="en-US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/>
                <a:ea typeface="Source Sans Pro"/>
              </a:rPr>
              <a:t>Please note that </a:t>
            </a:r>
            <a:r>
              <a:rPr lang="en-US" dirty="0">
                <a:latin typeface="Source Sans Pro"/>
                <a:ea typeface="Source Sans Pro"/>
              </a:rPr>
              <a:t>access to the marquee includes crossing a </a:t>
            </a:r>
            <a:r>
              <a:rPr lang="en-US" err="1">
                <a:latin typeface="Source Sans Pro"/>
                <a:ea typeface="Source Sans Pro"/>
              </a:rPr>
              <a:t>gravelled</a:t>
            </a:r>
            <a:r>
              <a:rPr lang="en-US" dirty="0">
                <a:latin typeface="Source Sans Pro"/>
                <a:ea typeface="Source Sans Pro"/>
              </a:rPr>
              <a:t> area of ground – a </a:t>
            </a:r>
            <a:r>
              <a:rPr lang="en-US" dirty="0">
                <a:latin typeface="Source Sans Pro"/>
                <a:ea typeface="Source Sans Pro"/>
                <a:hlinkClick r:id="rId3"/>
              </a:rPr>
              <a:t>photo is available on our website</a:t>
            </a:r>
            <a:endParaRPr lang="en-GB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/>
                <a:ea typeface="Source Sans Pro"/>
              </a:rPr>
              <a:t>We will also have a wide range of exhibitor tabletops in this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/>
                <a:ea typeface="Source Sans Pro"/>
              </a:rPr>
              <a:t>It is approximately a four-minute walk from the Main Museum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/>
                <a:ea typeface="Source Sans Pro"/>
              </a:rPr>
              <a:t>Transporter buggies will be available to those who require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/>
                <a:ea typeface="Source Sans Pro"/>
              </a:rPr>
              <a:t>People can also request accessible lunch to be served within the cafe in the Main Museum Building (see slide 37)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/>
                <a:ea typeface="Source Sans Pro"/>
              </a:rPr>
              <a:t>The full map of St Fagans </a:t>
            </a:r>
            <a:r>
              <a:rPr lang="en-GB" dirty="0">
                <a:latin typeface="Source Sans Pro"/>
                <a:ea typeface="Source Sans Pro"/>
                <a:hlinkClick r:id="rId4"/>
              </a:rPr>
              <a:t>can be accessed online</a:t>
            </a:r>
            <a:endParaRPr lang="en-US" dirty="0">
              <a:latin typeface="Source Sans Pro"/>
              <a:ea typeface="Source Sans Pro"/>
            </a:endParaRPr>
          </a:p>
        </p:txBody>
      </p:sp>
      <p:pic>
        <p:nvPicPr>
          <p:cNvPr id="11" name="Content Placeholder 4" descr="A detail of the St Fagans map - including a field where the marquee will be set up. ">
            <a:extLst>
              <a:ext uri="{FF2B5EF4-FFF2-40B4-BE49-F238E27FC236}">
                <a16:creationId xmlns:a16="http://schemas.microsoft.com/office/drawing/2014/main" id="{C1E32101-AEAF-ECA4-97EE-B98091E51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0" y="1769752"/>
            <a:ext cx="5541147" cy="3928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C1858-A2F7-F92E-9732-BB440E3FB796}"/>
              </a:ext>
            </a:extLst>
          </p:cNvPr>
          <p:cNvSpPr txBox="1"/>
          <p:nvPr/>
        </p:nvSpPr>
        <p:spPr>
          <a:xfrm>
            <a:off x="631371" y="446313"/>
            <a:ext cx="1076525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Guide to the St Fagans site: Catering and Exhibitor area</a:t>
            </a:r>
            <a:endParaRPr lang="en-US" sz="4000" dirty="0" err="1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04563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DED45-1F9A-37E8-0FB8-01CD2E71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DCEC12-9780-3E65-09CD-DD5D4A09A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EF548-B065-9A8C-0772-649A817F3C4B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Guide to the St Fagans site: </a:t>
            </a:r>
            <a:r>
              <a:rPr lang="en-US" sz="4000" b="1" dirty="0" err="1">
                <a:latin typeface="Source Sans Pro" panose="020B0503030403020204" pitchFamily="34" charset="0"/>
              </a:rPr>
              <a:t>Gweithdy</a:t>
            </a:r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7C79D-88DD-DFC6-F1E0-F3B72154353C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E65F73-BDEF-DE8F-E1E1-DB9C1C296AF2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51974-F16A-FEEC-AEB8-26E1FA8E4092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93992-08F8-9F13-001A-FA46D01C4766}"/>
              </a:ext>
            </a:extLst>
          </p:cNvPr>
          <p:cNvSpPr txBox="1"/>
          <p:nvPr/>
        </p:nvSpPr>
        <p:spPr>
          <a:xfrm>
            <a:off x="7021286" y="1499073"/>
            <a:ext cx="4738511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 workshop at </a:t>
            </a:r>
            <a:r>
              <a:rPr lang="en-GB" sz="2400" dirty="0" err="1">
                <a:latin typeface="Source Sans Pro"/>
                <a:ea typeface="Source Sans Pro"/>
              </a:rPr>
              <a:t>Gweithdy</a:t>
            </a:r>
            <a:r>
              <a:rPr lang="en-GB" sz="2400" dirty="0">
                <a:latin typeface="Source Sans Pro"/>
                <a:ea typeface="Source Sans Pro"/>
              </a:rPr>
              <a:t> (number 32 </a:t>
            </a:r>
            <a:r>
              <a:rPr lang="en-GB" sz="2400" dirty="0">
                <a:latin typeface="Source Sans Pro"/>
                <a:ea typeface="Source Sans Pro"/>
                <a:hlinkClick r:id="rId4"/>
              </a:rPr>
              <a:t>on the map</a:t>
            </a:r>
            <a:r>
              <a:rPr lang="en-GB" sz="2400" dirty="0">
                <a:latin typeface="Source Sans Pro"/>
                <a:ea typeface="Source Sans Pro"/>
              </a:rPr>
              <a:t>) will host some of our grassroot sector support networks meet-ups</a:t>
            </a:r>
            <a:endParaRPr lang="en-GB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This building has step free access and toilet provision (including a Changing Places toilet)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 workshop has a seated capacity of about 20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There will be no AV provision in this space during Conference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33A6C-D3C8-C0A7-32CC-83D56A248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62" y="1401615"/>
            <a:ext cx="5927787" cy="42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13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77648-887C-4264-3DB3-2D27A2573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F65F35-0AA7-4970-BBF3-BFD0A7FB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3F608-D962-4DE3-C0D5-C4434D2B0EC9}"/>
              </a:ext>
            </a:extLst>
          </p:cNvPr>
          <p:cNvSpPr txBox="1"/>
          <p:nvPr/>
        </p:nvSpPr>
        <p:spPr>
          <a:xfrm>
            <a:off x="631371" y="446313"/>
            <a:ext cx="112781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Guide to the St Fagans site: The Vulcan Hotel Pub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BBD97-E26C-3B1E-36B0-21EEB9A9DEF6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B44E7-1919-D404-0B89-26CA1015DD75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92D98-381A-3F03-6116-2CCC9207B17E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AE4B9-EC94-032D-7EE6-C14117150761}"/>
              </a:ext>
            </a:extLst>
          </p:cNvPr>
          <p:cNvSpPr txBox="1"/>
          <p:nvPr/>
        </p:nvSpPr>
        <p:spPr>
          <a:xfrm>
            <a:off x="6894286" y="1626073"/>
            <a:ext cx="4724400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 back room of the Vulcan Hotel Pub (number 26 </a:t>
            </a:r>
            <a:r>
              <a:rPr lang="en-GB" sz="2400" dirty="0">
                <a:latin typeface="Source Sans Pro"/>
                <a:ea typeface="Source Sans Pro"/>
                <a:hlinkClick r:id="rId4"/>
              </a:rPr>
              <a:t>on the map</a:t>
            </a:r>
            <a:r>
              <a:rPr lang="en-GB" sz="2400" dirty="0">
                <a:latin typeface="Source Sans Pro"/>
                <a:ea typeface="Source Sans Pro"/>
              </a:rPr>
              <a:t>) will also host some grassroot sector support networks meet-ups</a:t>
            </a:r>
            <a:endParaRPr lang="en-US" sz="24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Please note that this is a historic building and may not be accessible for all. Internal photos are available on the next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Alcoholic and non-alcoholic drinks will be sold in the front room of the pub throughout Conference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772A584-0545-9479-E33D-8F40947FD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8" y="1625833"/>
            <a:ext cx="5728546" cy="40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49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A152B-3342-9ACA-CAC1-B67D00577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EEC080-7FA5-54EE-A418-B10602979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836E5-F6DC-9AD2-7DE6-A1EC6E785C3E}"/>
              </a:ext>
            </a:extLst>
          </p:cNvPr>
          <p:cNvSpPr txBox="1"/>
          <p:nvPr/>
        </p:nvSpPr>
        <p:spPr>
          <a:xfrm>
            <a:off x="631371" y="446313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Guide to the St Fagans site: The Vulcan Hotel Pub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D01EA-1C96-0647-129D-E021A82AD3CE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5B804-3A53-0D4F-7B28-DAB4F2A040BC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E30EE-B5DD-6EE1-88D5-BC6298947956}"/>
              </a:ext>
            </a:extLst>
          </p:cNvPr>
          <p:cNvSpPr txBox="1"/>
          <p:nvPr/>
        </p:nvSpPr>
        <p:spPr>
          <a:xfrm>
            <a:off x="6368354" y="1238857"/>
            <a:ext cx="554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D2EB9-1005-414E-594D-7B98FD294600}"/>
              </a:ext>
            </a:extLst>
          </p:cNvPr>
          <p:cNvSpPr txBox="1"/>
          <p:nvPr/>
        </p:nvSpPr>
        <p:spPr>
          <a:xfrm>
            <a:off x="6528160" y="2146854"/>
            <a:ext cx="50735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latin typeface="Source Sans Pro"/>
                <a:ea typeface="Source Sans Pro"/>
              </a:rPr>
              <a:t>Internal view of the Vulcan Hotel Pub (below)</a:t>
            </a:r>
          </a:p>
        </p:txBody>
      </p:sp>
      <p:pic>
        <p:nvPicPr>
          <p:cNvPr id="2" name="Content Placeholder 4" descr="An external photograph of the Vulcan Pub - it is a detached red brick building with pub signage along the front">
            <a:extLst>
              <a:ext uri="{FF2B5EF4-FFF2-40B4-BE49-F238E27FC236}">
                <a16:creationId xmlns:a16="http://schemas.microsoft.com/office/drawing/2014/main" id="{482C274E-2276-850C-8816-68AD312EC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0" y="1401517"/>
            <a:ext cx="4111028" cy="2740685"/>
          </a:xfrm>
          <a:prstGeom prst="rect">
            <a:avLst/>
          </a:prstGeom>
        </p:spPr>
      </p:pic>
      <p:pic>
        <p:nvPicPr>
          <p:cNvPr id="3" name="Content Placeholder 4" descr="A photo of the back room at the Vulcan Pub - it is a historic building with low level lighting and small table and chairs">
            <a:extLst>
              <a:ext uri="{FF2B5EF4-FFF2-40B4-BE49-F238E27FC236}">
                <a16:creationId xmlns:a16="http://schemas.microsoft.com/office/drawing/2014/main" id="{C1CDDB11-1B15-F506-EC1C-F4134FA5D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51" y="2683902"/>
            <a:ext cx="5430425" cy="3620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AB6510-53EC-1A86-F435-C46D4F491C20}"/>
              </a:ext>
            </a:extLst>
          </p:cNvPr>
          <p:cNvSpPr txBox="1"/>
          <p:nvPr/>
        </p:nvSpPr>
        <p:spPr>
          <a:xfrm>
            <a:off x="767028" y="4305041"/>
            <a:ext cx="504016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000" dirty="0">
                <a:latin typeface="Source Sans Pro"/>
                <a:ea typeface="Source Sans Pro"/>
              </a:rPr>
              <a:t>External view of the Vulcan Hotel Pub (above)</a:t>
            </a:r>
            <a:endParaRPr lang="en-US" sz="2000" dirty="0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13691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85A8-B28A-DB03-CBE0-FA1C25151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AD12E7-94BF-308A-E980-3B29CCA77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8FDD9-4248-00A3-FA95-A2E017D3FFEA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Accessibility at Conference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B3AC2-F125-E57E-F776-B03D8864A48A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D8B31-7F49-BE9A-B49A-584683DDF901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F7705-871F-6E7C-785D-676308F9F366}"/>
              </a:ext>
            </a:extLst>
          </p:cNvPr>
          <p:cNvSpPr txBox="1"/>
          <p:nvPr/>
        </p:nvSpPr>
        <p:spPr>
          <a:xfrm>
            <a:off x="446314" y="1412623"/>
            <a:ext cx="10955252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All sessions taking place in the Main Museum Building will be captioned</a:t>
            </a:r>
            <a:endParaRPr lang="en-US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Sessions taking place in the Atrium and Lecture Theatre will be streamed and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Reserved seating in all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dedicated quiet room for in-person delegates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prayer room for individuals to engage in prayer, reflection or quiet contemplation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Wheelchair accessible coaches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Accessible catering point (see slide 37)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Assistance dogs welcomed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Speakers are briefed to ensure that slides follow good accessibility guidance, based on advice from </a:t>
            </a:r>
            <a:r>
              <a:rPr lang="en-US" sz="2200" dirty="0">
                <a:latin typeface="Source Sans Pro"/>
                <a:ea typeface="Source Sans Pro"/>
                <a:hlinkClick r:id="rId3"/>
              </a:rPr>
              <a:t>VocalEyes</a:t>
            </a:r>
            <a:endParaRPr lang="en-US" sz="22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A trained mental health first-aider (Alice) will be available on the MA Help Desk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Our </a:t>
            </a:r>
            <a:r>
              <a:rPr lang="en-US" sz="2200" dirty="0">
                <a:latin typeface="Source Sans Pro"/>
                <a:ea typeface="Source Sans Pro"/>
                <a:hlinkClick r:id="rId4"/>
              </a:rPr>
              <a:t>Code of Conduct</a:t>
            </a:r>
            <a:r>
              <a:rPr lang="en-US" sz="2200" dirty="0">
                <a:latin typeface="Source Sans Pro"/>
                <a:ea typeface="Source Sans Pro"/>
              </a:rPr>
              <a:t> ensures our spaces are safe, welcoming and inclusive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49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548B2-D063-9D8C-FE3A-F072846F6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B337F-89EF-6610-B043-024D1F233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8CECF-DC88-7D27-6B2D-41A18AEC8001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Toilet provision at St Fagans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6DBDE-DE10-F048-893E-3838AD9BE6BC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B32DBC-8894-A897-F562-BC49AA83AB08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BD033-8162-1D33-1696-F59A651D2349}"/>
              </a:ext>
            </a:extLst>
          </p:cNvPr>
          <p:cNvSpPr txBox="1"/>
          <p:nvPr/>
        </p:nvSpPr>
        <p:spPr>
          <a:xfrm>
            <a:off x="446314" y="1412623"/>
            <a:ext cx="1136447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 Main Museum Building has single-sex toilet blocks on the ground floor. Smaller single-sex toilet blocks are also available on the second floor (accessible by stairs and lift) outside the Lecture Theatre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Main Museum Building also has a Changing Places toilet on the ground floor.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Source Sans Pro"/>
                <a:ea typeface="Source Sans Pro"/>
              </a:rPr>
              <a:t>Gweithdy</a:t>
            </a:r>
            <a:r>
              <a:rPr lang="en-GB" sz="2400" dirty="0">
                <a:latin typeface="Source Sans Pro"/>
                <a:ea typeface="Source Sans Pro"/>
              </a:rPr>
              <a:t> has single-sex toilets, a gender-neutral accessible toilet and a Changing Places toilet. Please note the accessible toilet is in the basement and accessed via a lift</a:t>
            </a:r>
            <a:endParaRPr lang="en-GB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/>
                <a:ea typeface="Source Sans Pro"/>
              </a:rPr>
              <a:t>There are gender-neutral accessible toilets near </a:t>
            </a:r>
            <a:r>
              <a:rPr lang="en-GB" sz="2400" dirty="0" err="1">
                <a:latin typeface="Source Sans Pro"/>
                <a:ea typeface="Source Sans Pro"/>
              </a:rPr>
              <a:t>Rhyd</a:t>
            </a:r>
            <a:r>
              <a:rPr lang="en-GB" sz="2400" dirty="0">
                <a:latin typeface="Source Sans Pro"/>
                <a:ea typeface="Source Sans Pro"/>
              </a:rPr>
              <a:t>-y-car Terrace, in the castle grounds, and in Oakdale Workmen’s Institute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toilets are marked on the 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map of St Fagans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80680-D7D8-6F96-FA03-F8440F9A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C1109C-9927-81F2-5098-99B0911F6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D5AB0-6FA6-1E6A-0D0F-76280ADB339C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Lunch at Conference 2025: Picnic bag menu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7147A-35C6-774B-7129-59DA2B6A35BA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FE169-AF14-A8E6-BDA5-F1D72A9C8ED2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9F25C-1235-9631-E537-F06EFDA5FEBD}"/>
              </a:ext>
            </a:extLst>
          </p:cNvPr>
          <p:cNvSpPr txBox="1"/>
          <p:nvPr/>
        </p:nvSpPr>
        <p:spPr>
          <a:xfrm>
            <a:off x="7162058" y="1412623"/>
            <a:ext cx="4648730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Vegetarian and vegan sandwiches and wraps</a:t>
            </a:r>
          </a:p>
          <a:p>
            <a:pPr fontAlgn="base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Tuesday: Cheddar cheese, little 	gem, onion chutney and tomato </a:t>
            </a:r>
          </a:p>
          <a:p>
            <a:pPr fontAlgn="base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Tuesday: Lightly spiced falafel, 	hummus, gem lettuce (vegan)</a:t>
            </a:r>
          </a:p>
          <a:p>
            <a:pPr fontAlgn="base"/>
            <a:r>
              <a:rPr lang="en-US" sz="2000" dirty="0">
                <a:latin typeface="Source Sans Pro"/>
                <a:ea typeface="Source Sans Pro"/>
              </a:rPr>
              <a:t>	Wednesday: </a:t>
            </a:r>
            <a:r>
              <a:rPr lang="en-US" sz="2000" dirty="0" err="1">
                <a:latin typeface="Source Sans Pro"/>
                <a:ea typeface="Source Sans Pro"/>
              </a:rPr>
              <a:t>Caramelised</a:t>
            </a:r>
            <a:r>
              <a:rPr lang="en-US" sz="2000" dirty="0">
                <a:latin typeface="Source Sans Pro"/>
                <a:ea typeface="Source Sans Pro"/>
              </a:rPr>
              <a:t> onion, 	goat cheese, rocket</a:t>
            </a:r>
          </a:p>
          <a:p>
            <a:pPr fontAlgn="base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Wednesday:  Hummus, red 	pepper, 	carrot, green leaves 	(vegan)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Crisps</a:t>
            </a:r>
            <a:endParaRPr lang="en-US" sz="20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Fruit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Welsh cakes/bara </a:t>
            </a:r>
            <a:r>
              <a:rPr lang="en-US" sz="2000" dirty="0" err="1">
                <a:latin typeface="Source Sans Pro"/>
                <a:ea typeface="Source Sans Pro"/>
              </a:rPr>
              <a:t>brith</a:t>
            </a:r>
            <a:endParaRPr lang="en-US" sz="2000" dirty="0">
              <a:latin typeface="Source Sans Pro"/>
              <a:ea typeface="Source Sans Pro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CC1DC6F-CF02-1041-860A-9D3DC54BA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3" y="1412623"/>
            <a:ext cx="6161314" cy="45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C8047-638D-1B79-0F74-38603DEE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4CDF7-4E7F-907B-64A0-6A3B024E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BC074-E75E-55A4-43BC-577EAE3BAC70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latin typeface="Source Sans Pro"/>
                <a:ea typeface="Source Sans Pro"/>
              </a:rPr>
              <a:t>Lunch at Conference 2025: Catering points</a:t>
            </a:r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6E22B-666F-E9BE-C7DA-6C7CADF7CAED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D219F-5C49-03C7-6870-C2ABD944EAE0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749CA-BF36-6596-8193-0470D6F9EB4B}"/>
              </a:ext>
            </a:extLst>
          </p:cNvPr>
          <p:cNvSpPr txBox="1"/>
          <p:nvPr/>
        </p:nvSpPr>
        <p:spPr>
          <a:xfrm>
            <a:off x="7162058" y="1412623"/>
            <a:ext cx="4648730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/>
                <a:ea typeface="Source Sans Pro"/>
              </a:rPr>
              <a:t>Lunch will be served in a marquee (entry point at point 20 on the </a:t>
            </a:r>
            <a:r>
              <a:rPr lang="en-GB" sz="2000" dirty="0">
                <a:latin typeface="Source Sans Pro"/>
                <a:ea typeface="Source Sans Pro"/>
                <a:hlinkClick r:id="rId3"/>
              </a:rPr>
              <a:t>St Fagans map</a:t>
            </a:r>
            <a:r>
              <a:rPr lang="en-GB" sz="2000" dirty="0">
                <a:latin typeface="Source Sans Pro"/>
                <a:ea typeface="Source Sans Pro"/>
              </a:rPr>
              <a:t>) </a:t>
            </a:r>
            <a:endParaRPr lang="en-US" sz="20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/>
                <a:ea typeface="Source Sans Pro"/>
              </a:rPr>
              <a:t>Tea, coffee and tap water will also be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/>
                <a:ea typeface="Source Sans Pro"/>
              </a:rPr>
              <a:t>If you prefer a quieter place to get lunch, we will provide an accessible catering point in the cafe the main museum building – please let us know in advance by emailing </a:t>
            </a:r>
            <a:r>
              <a:rPr lang="en-GB" sz="2000" dirty="0">
                <a:latin typeface="Source Sans Pro"/>
                <a:ea typeface="Source Sans Pro"/>
                <a:hlinkClick r:id="rId4"/>
              </a:rPr>
              <a:t>events@museumsassociation.org</a:t>
            </a:r>
            <a:endParaRPr lang="en-GB" sz="20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/>
                <a:ea typeface="Source Sans Pro"/>
              </a:rPr>
              <a:t>MA staff on the Help Desk will also be available to collect lunch for you if necessary 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6A0A697-7039-4A46-46CD-7BB67401A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3" y="1412623"/>
            <a:ext cx="6161314" cy="45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87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13C95-BF89-D9A3-3535-88B69831B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CB7C60-7342-EDB5-2094-5E039697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FCD4E3-DEB4-4EEF-33C6-00E4240EFFD6}"/>
              </a:ext>
            </a:extLst>
          </p:cNvPr>
          <p:cNvSpPr txBox="1"/>
          <p:nvPr/>
        </p:nvSpPr>
        <p:spPr>
          <a:xfrm>
            <a:off x="631371" y="446313"/>
            <a:ext cx="107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Source Sans Pro" panose="020B0503030403020204" pitchFamily="34" charset="0"/>
              </a:rPr>
              <a:t>If you require further support…</a:t>
            </a:r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0AD07-8B07-A447-A6FF-346C59318099}"/>
              </a:ext>
            </a:extLst>
          </p:cNvPr>
          <p:cNvSpPr txBox="1"/>
          <p:nvPr/>
        </p:nvSpPr>
        <p:spPr>
          <a:xfrm>
            <a:off x="696473" y="1154199"/>
            <a:ext cx="11049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Source Sans Pro" panose="020B0503030403020204" pitchFamily="34" charset="0"/>
            </a:endParaRPr>
          </a:p>
          <a:p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3985CC-2320-BB4C-E60A-20BD73B48004}"/>
              </a:ext>
            </a:extLst>
          </p:cNvPr>
          <p:cNvSpPr txBox="1"/>
          <p:nvPr/>
        </p:nvSpPr>
        <p:spPr>
          <a:xfrm>
            <a:off x="696473" y="2539194"/>
            <a:ext cx="4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0D830-BC16-9060-5059-82DBB4FE7FF2}"/>
              </a:ext>
            </a:extLst>
          </p:cNvPr>
          <p:cNvSpPr txBox="1"/>
          <p:nvPr/>
        </p:nvSpPr>
        <p:spPr>
          <a:xfrm>
            <a:off x="522514" y="1412623"/>
            <a:ext cx="11217719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2400" dirty="0">
                <a:latin typeface="Source Sans Pro"/>
                <a:ea typeface="Source Sans Pro"/>
              </a:rPr>
              <a:t>We want Conference to be as accessible and inclusive to as many people as possible. </a:t>
            </a:r>
            <a:endParaRPr lang="en-GB" dirty="0">
              <a:latin typeface="Source Sans Pro"/>
              <a:ea typeface="Source Sans Pro"/>
            </a:endParaRPr>
          </a:p>
          <a:p>
            <a:pPr fontAlgn="base"/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/>
            <a:r>
              <a:rPr lang="en-US" sz="2400" dirty="0">
                <a:latin typeface="Source Sans Pro"/>
                <a:ea typeface="Source Sans Pro"/>
              </a:rPr>
              <a:t>If there is anything we can do to support you, or if you require adjustments not covered in this guide, please contact us at </a:t>
            </a:r>
            <a:r>
              <a:rPr lang="en-US" sz="2400" dirty="0">
                <a:latin typeface="Source Sans Pro"/>
                <a:ea typeface="Source Sans Pro"/>
                <a:hlinkClick r:id="rId3"/>
              </a:rPr>
              <a:t>events@museumsassociation.org</a:t>
            </a:r>
            <a:r>
              <a:rPr lang="en-US" sz="2400" dirty="0">
                <a:latin typeface="Source Sans Pro"/>
                <a:ea typeface="Source Sans Pro"/>
              </a:rPr>
              <a:t>.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/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previous years we have: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Arranged pre-event Zoom meetings to discuss access and what to expect from Conference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Provided BSL translators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Sent further photographs illustrating the space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Put delegates in touch with the venue to discuss access in more detail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Arranged transport for delegates who require it</a:t>
            </a:r>
            <a:endParaRPr lang="en-GB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9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889C-0E14-5DCB-4950-C6DE53862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F90A05-132E-9F44-EBB2-746364CE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FDE7C-3704-4763-F392-5442E616E687}"/>
              </a:ext>
            </a:extLst>
          </p:cNvPr>
          <p:cNvSpPr txBox="1"/>
          <p:nvPr/>
        </p:nvSpPr>
        <p:spPr>
          <a:xfrm>
            <a:off x="478972" y="598434"/>
            <a:ext cx="11070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What to do before Conference | Register for Swapcard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9E00D-F4EA-64C1-9655-10B5C1CC2DD3}"/>
              </a:ext>
            </a:extLst>
          </p:cNvPr>
          <p:cNvSpPr txBox="1"/>
          <p:nvPr/>
        </p:nvSpPr>
        <p:spPr>
          <a:xfrm>
            <a:off x="642257" y="1921873"/>
            <a:ext cx="1122317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Swapcard is the digital platform and app for Conference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You can use it to browse the </a:t>
            </a:r>
            <a:r>
              <a:rPr lang="en-US" sz="3200" dirty="0" err="1">
                <a:latin typeface="Source Sans Pro" panose="020B0503030403020204" pitchFamily="34" charset="0"/>
              </a:rPr>
              <a:t>programme</a:t>
            </a:r>
            <a:r>
              <a:rPr lang="en-US" sz="3200" dirty="0">
                <a:latin typeface="Source Sans Pro" panose="020B0503030403020204" pitchFamily="34" charset="0"/>
              </a:rPr>
              <a:t>, plan your agenda and connect with other delegates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Online delegates also use the platform to watch streamed sessions live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Source Sans Pro" panose="020B0503030403020204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46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B9CE9-B975-67F2-A704-1091BFE6B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9A0A5-C263-C9DF-66D1-B82273243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6D9B8-4E61-8614-286C-B327C6D5CEE7}"/>
              </a:ext>
            </a:extLst>
          </p:cNvPr>
          <p:cNvSpPr txBox="1"/>
          <p:nvPr/>
        </p:nvSpPr>
        <p:spPr>
          <a:xfrm>
            <a:off x="478972" y="598434"/>
            <a:ext cx="11070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What to do before Conference | Register for Swapcard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6A0B1-8EBB-C631-67E1-B9C63BB5DD37}"/>
              </a:ext>
            </a:extLst>
          </p:cNvPr>
          <p:cNvSpPr txBox="1"/>
          <p:nvPr/>
        </p:nvSpPr>
        <p:spPr>
          <a:xfrm>
            <a:off x="642257" y="1921873"/>
            <a:ext cx="1122317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Source Sans Pro" panose="020B0503030403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Source Sans Pro" panose="020B0503030403020204" pitchFamily="34" charset="0"/>
              </a:rPr>
              <a:t>To use Swapcard you need to </a:t>
            </a:r>
            <a:r>
              <a:rPr lang="en-GB" sz="3200" dirty="0">
                <a:latin typeface="Source Sans Pro" panose="020B0503030403020204" pitchFamily="34" charset="0"/>
              </a:rPr>
              <a:t>activate </a:t>
            </a:r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magic link emailed to you from Swapcard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Links expire after 48 hours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Remember to use the same email address you used when you  registered for Conference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Email </a:t>
            </a:r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events@museumsassociation.org</a:t>
            </a:r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if you require help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Source Sans Pro" panose="020B0503030403020204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70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D4FE7-1A01-E27F-25EA-17F1842F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7BEBF5-0C61-EA8F-7B7B-0B841A4C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04A7F-8673-F807-8CCC-B5EFF5C2CF5B}"/>
              </a:ext>
            </a:extLst>
          </p:cNvPr>
          <p:cNvSpPr txBox="1"/>
          <p:nvPr/>
        </p:nvSpPr>
        <p:spPr>
          <a:xfrm>
            <a:off x="478972" y="598434"/>
            <a:ext cx="11070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</a:rPr>
              <a:t>Conference 2025: At a glance… 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94ECE-6766-A815-20DA-F00807FA2C11}"/>
              </a:ext>
            </a:extLst>
          </p:cNvPr>
          <p:cNvSpPr txBox="1"/>
          <p:nvPr/>
        </p:nvSpPr>
        <p:spPr>
          <a:xfrm>
            <a:off x="642257" y="1921873"/>
            <a:ext cx="11223172" cy="3323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Source Sans Pro"/>
                <a:ea typeface="Source Sans Pro"/>
              </a:rPr>
              <a:t>Social events </a:t>
            </a:r>
            <a:r>
              <a:rPr lang="en-US" sz="3200" dirty="0">
                <a:latin typeface="Source Sans Pro"/>
                <a:ea typeface="Source Sans Pro"/>
              </a:rPr>
              <a:t>on Monday, Tuesday and Wednesday nights in Cardiff city </a:t>
            </a:r>
            <a:r>
              <a:rPr lang="en-US" sz="3200" err="1">
                <a:latin typeface="Source Sans Pro"/>
                <a:ea typeface="Source Sans Pro"/>
              </a:rPr>
              <a:t>centre</a:t>
            </a:r>
            <a:endParaRPr lang="en-US" err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Source Sans Pro"/>
                <a:ea typeface="Source Sans Pro"/>
              </a:rPr>
              <a:t>Conference sessions </a:t>
            </a:r>
            <a:r>
              <a:rPr lang="en-US" sz="3200" dirty="0">
                <a:latin typeface="Source Sans Pro"/>
                <a:ea typeface="Source Sans Pro"/>
              </a:rPr>
              <a:t>on Tuesday and Wednesday at St Fagans</a:t>
            </a:r>
            <a:endParaRPr lang="en-US" dirty="0">
              <a:latin typeface="Aptos" panose="02110004020202020204"/>
              <a:ea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Source Sans Pro"/>
                <a:ea typeface="Source Sans Pro"/>
              </a:rPr>
              <a:t>Site tours </a:t>
            </a:r>
            <a:r>
              <a:rPr lang="en-US" sz="3200" dirty="0">
                <a:latin typeface="Source Sans Pro"/>
                <a:ea typeface="Source Sans Pro"/>
              </a:rPr>
              <a:t>across Cardiff/South Wales on Thursday</a:t>
            </a:r>
            <a:endParaRPr lang="en-US">
              <a:latin typeface="Aptos"/>
              <a:ea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Source Sans Pro" panose="020B0503030403020204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02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0D27-A407-84DC-9549-5B3DC1A1A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802CFB-25C9-4443-D968-E50189061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24142-9C91-F840-88E8-039D047C4CBF}"/>
              </a:ext>
            </a:extLst>
          </p:cNvPr>
          <p:cNvSpPr txBox="1"/>
          <p:nvPr/>
        </p:nvSpPr>
        <p:spPr>
          <a:xfrm>
            <a:off x="478972" y="598434"/>
            <a:ext cx="11070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Monday 6 October: Opening drinks reception</a:t>
            </a:r>
            <a:b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Temple of Peace from 1800-2000</a:t>
            </a:r>
          </a:p>
          <a:p>
            <a:endParaRPr lang="en-US" sz="4000" b="1" dirty="0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A552B-F8BF-57B4-D50F-BBED728C08E6}"/>
              </a:ext>
            </a:extLst>
          </p:cNvPr>
          <p:cNvSpPr txBox="1"/>
          <p:nvPr/>
        </p:nvSpPr>
        <p:spPr>
          <a:xfrm>
            <a:off x="684590" y="2147651"/>
            <a:ext cx="4201886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A welcome drink (alcoholic and non-alcoholic) is available on arrival, followed by a cash bar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There is a quiet room available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Source Sans Pro"/>
                <a:ea typeface="Source Sans Pro"/>
              </a:rPr>
              <a:t>While the main reception space in the Marble Hall is step-free, the Crypt is only accessible by stairs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Source Sans Pro"/>
                <a:ea typeface="Source Sans Pro"/>
                <a:hlinkClick r:id="rId3"/>
              </a:rPr>
              <a:t>Further photos, maps and access info</a:t>
            </a:r>
            <a:r>
              <a:rPr lang="en-US" sz="2000" dirty="0">
                <a:latin typeface="Source Sans Pro"/>
                <a:ea typeface="Source Sans Pro"/>
              </a:rPr>
              <a:t> can be found via </a:t>
            </a:r>
            <a:r>
              <a:rPr lang="en-US" sz="2000" err="1">
                <a:latin typeface="Source Sans Pro"/>
                <a:ea typeface="Source Sans Pro"/>
              </a:rPr>
              <a:t>AccessAble</a:t>
            </a:r>
            <a:r>
              <a:rPr lang="en-US" sz="2000" dirty="0">
                <a:latin typeface="Source Sans Pro"/>
                <a:ea typeface="Source Sans Pro"/>
              </a:rPr>
              <a:t> website</a:t>
            </a:r>
            <a:endParaRPr lang="en-US" sz="2400">
              <a:latin typeface="Aptos"/>
              <a:ea typeface="Source Sans Pro"/>
            </a:endParaRPr>
          </a:p>
        </p:txBody>
      </p:sp>
      <p:pic>
        <p:nvPicPr>
          <p:cNvPr id="2" name="Picture 1" descr="An external view of the Temple of Peace, a grey stone building with pillars at its entrance point&#10;">
            <a:extLst>
              <a:ext uri="{FF2B5EF4-FFF2-40B4-BE49-F238E27FC236}">
                <a16:creationId xmlns:a16="http://schemas.microsoft.com/office/drawing/2014/main" id="{8E9915F6-9441-AC39-3128-6A29DA88D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9" y="1921873"/>
            <a:ext cx="5603085" cy="42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6341-8A43-7210-F750-C0CDF0ED7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FE3E3-AF1E-9C45-A2D8-5C4FCD364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6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964EDA-548F-7154-8286-5E6685EB74DD}"/>
              </a:ext>
            </a:extLst>
          </p:cNvPr>
          <p:cNvSpPr txBox="1"/>
          <p:nvPr/>
        </p:nvSpPr>
        <p:spPr>
          <a:xfrm>
            <a:off x="631371" y="446313"/>
            <a:ext cx="11255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Tuesday 7 October: Getting to </a:t>
            </a:r>
            <a:r>
              <a:rPr lang="en-US" sz="4000" b="1" dirty="0">
                <a:latin typeface="Source Sans Pro" panose="020B0503030403020204" pitchFamily="34" charset="0"/>
              </a:rPr>
              <a:t>St Fagans with Mainline Coaches</a:t>
            </a:r>
            <a:endParaRPr lang="en-US" sz="4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36B722-2A5A-0360-1B8E-584D3DA5E9AD}"/>
              </a:ext>
            </a:extLst>
          </p:cNvPr>
          <p:cNvSpPr txBox="1"/>
          <p:nvPr/>
        </p:nvSpPr>
        <p:spPr>
          <a:xfrm>
            <a:off x="696474" y="1887372"/>
            <a:ext cx="11049212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Coaches will leave from National Museum Cardiff and Cardiff Central Station between 0815-0930 –  this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will enable delegates to arrive at St Fagans for our 0900-1000 coffee and networking, and ahead of the 1000 opening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may be asked to show your badge or your name on Swapcard before boarding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coaches will depart when they reach capacity. Delegates are asked to be patient while people board/exit coaches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Four coaches include wheelchair access – you can 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watch a short recording of how chairs are lifted onto the coach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/>
                <a:ea typeface="Source Sans Pro"/>
              </a:rPr>
              <a:t>Our </a:t>
            </a:r>
            <a:r>
              <a:rPr lang="en-US" sz="2400" dirty="0">
                <a:latin typeface="Source Sans Pro"/>
                <a:ea typeface="Source Sans Pro"/>
                <a:hlinkClick r:id="rId4"/>
              </a:rPr>
              <a:t>coach timetable and a shuttle bus timetable</a:t>
            </a:r>
            <a:r>
              <a:rPr lang="en-US" sz="2400" dirty="0">
                <a:latin typeface="Source Sans Pro"/>
                <a:ea typeface="Source Sans Pro"/>
              </a:rPr>
              <a:t> are available online</a:t>
            </a:r>
          </a:p>
          <a:p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6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76E6E-BC2B-E1AB-6CAD-02BE4BAAF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47A57-53DC-115F-0DF0-927829A5C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5564E-CD0B-3ACA-AB69-D7A54247AF6B}"/>
              </a:ext>
            </a:extLst>
          </p:cNvPr>
          <p:cNvSpPr txBox="1"/>
          <p:nvPr/>
        </p:nvSpPr>
        <p:spPr>
          <a:xfrm>
            <a:off x="478972" y="598434"/>
            <a:ext cx="1188719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Source Sans Pro"/>
                <a:ea typeface="Source Sans Pro"/>
              </a:rPr>
              <a:t>Tuesday 7 October: </a:t>
            </a:r>
            <a:r>
              <a:rPr lang="en-GB" sz="4000" b="1" dirty="0">
                <a:latin typeface="Source Sans Pro"/>
                <a:ea typeface="Source Sans Pro"/>
              </a:rPr>
              <a:t>Other ways to get to St Fagans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3578E-BF32-FECF-0129-2F66C1425278}"/>
              </a:ext>
            </a:extLst>
          </p:cNvPr>
          <p:cNvSpPr txBox="1"/>
          <p:nvPr/>
        </p:nvSpPr>
        <p:spPr>
          <a:xfrm>
            <a:off x="656368" y="1712127"/>
            <a:ext cx="11234056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St Fagans is four miles west of Cardiff city </a:t>
            </a:r>
            <a:r>
              <a:rPr lang="en-US" sz="2200" dirty="0" err="1">
                <a:latin typeface="Source Sans Pro"/>
                <a:ea typeface="Source Sans Pro"/>
              </a:rPr>
              <a:t>centre</a:t>
            </a:r>
            <a:r>
              <a:rPr lang="en-US" sz="2200" dirty="0">
                <a:latin typeface="Source Sans Pro"/>
                <a:ea typeface="Source Sans Pro"/>
              </a:rPr>
              <a:t>, just off the A4232. The postcode is CF5 6XB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car park costs £7 per day. There is free parking for disabled blue badge holders and motorbikes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Cars may be left in the car park overnight but you must let the venue know by emailing your reg number to </a:t>
            </a:r>
            <a:r>
              <a:rPr lang="en-US" sz="2200" dirty="0">
                <a:latin typeface="Source Sans Pro"/>
                <a:ea typeface="Source Sans Pro"/>
                <a:hlinkClick r:id="rId3"/>
              </a:rPr>
              <a:t>stfagans@museumwales.ac.uk</a:t>
            </a:r>
            <a:endParaRPr lang="en-US" sz="22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Bike racks are available and </a:t>
            </a:r>
            <a:r>
              <a:rPr lang="en-US" sz="2200" dirty="0">
                <a:latin typeface="Source Sans Pro"/>
                <a:ea typeface="Source Sans Pro"/>
                <a:hlinkClick r:id="rId4"/>
              </a:rPr>
              <a:t>cycle trails are available</a:t>
            </a:r>
            <a:endParaRPr lang="en-US" sz="2200" dirty="0">
              <a:latin typeface="Source Sans Pro"/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nearest rail station is Waun-Gron Park, two miles from St Fagans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The Cardiff Bus 32 service stops in the museum car park</a:t>
            </a:r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/>
                <a:ea typeface="Source Sans Pro"/>
              </a:rPr>
              <a:t>First Cymru 320 service stops in St Fagans village (about half a mile from the museum or approximately an 11-minute walk)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taxi ride from Cardiff city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centre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St Fagans costs between £15-£20.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VisitCardiff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provides more information on 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taxi services in the city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281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E0DD19AAE6514792049C750DBD4865" ma:contentTypeVersion="20" ma:contentTypeDescription="Create a new document." ma:contentTypeScope="" ma:versionID="dd1cdc639bfe3d21dfb6a46bd4ad07f7">
  <xsd:schema xmlns:xsd="http://www.w3.org/2001/XMLSchema" xmlns:xs="http://www.w3.org/2001/XMLSchema" xmlns:p="http://schemas.microsoft.com/office/2006/metadata/properties" xmlns:ns2="d3d74560-8fad-4056-b266-e8164faf22ce" xmlns:ns3="56474e41-c30c-431e-8715-daa6feb8b2b0" targetNamespace="http://schemas.microsoft.com/office/2006/metadata/properties" ma:root="true" ma:fieldsID="abe8f26f2d27ddf298a739ad0bb3f6df" ns2:_="" ns3:_="">
    <xsd:import namespace="d3d74560-8fad-4056-b266-e8164faf22ce"/>
    <xsd:import namespace="56474e41-c30c-431e-8715-daa6feb8b2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74560-8fad-4056-b266-e8164faf22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87a3aae-da49-45b6-bcae-22a261263106}" ma:internalName="TaxCatchAll" ma:showField="CatchAllData" ma:web="d3d74560-8fad-4056-b266-e8164faf22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74e41-c30c-431e-8715-daa6feb8b2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d8edbb0-796d-4e9f-80ed-bd63a60e6f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6474e41-c30c-431e-8715-daa6feb8b2b0" xsi:nil="true"/>
    <lcf76f155ced4ddcb4097134ff3c332f xmlns="56474e41-c30c-431e-8715-daa6feb8b2b0">
      <Terms xmlns="http://schemas.microsoft.com/office/infopath/2007/PartnerControls"/>
    </lcf76f155ced4ddcb4097134ff3c332f>
    <TaxCatchAll xmlns="d3d74560-8fad-4056-b266-e8164faf22ce" xsi:nil="true"/>
  </documentManagement>
</p:properties>
</file>

<file path=customXml/itemProps1.xml><?xml version="1.0" encoding="utf-8"?>
<ds:datastoreItem xmlns:ds="http://schemas.openxmlformats.org/officeDocument/2006/customXml" ds:itemID="{433743CB-43E1-4125-98C5-59A43C7708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4F4306-1C32-49D7-ADA5-C4DE44760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d74560-8fad-4056-b266-e8164faf22ce"/>
    <ds:schemaRef ds:uri="56474e41-c30c-431e-8715-daa6feb8b2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60DA2A-A4D9-4328-8927-ACAF9554153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3d74560-8fad-4056-b266-e8164faf22ce"/>
    <ds:schemaRef ds:uri="http://schemas.microsoft.com/office/2006/documentManagement/types"/>
    <ds:schemaRef ds:uri="http://purl.org/dc/elements/1.1/"/>
    <ds:schemaRef ds:uri="http://schemas.microsoft.com/office/2006/metadata/properties"/>
    <ds:schemaRef ds:uri="56474e41-c30c-431e-8715-daa6feb8b2b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3111</Words>
  <Application>Microsoft Office PowerPoint</Application>
  <PresentationFormat>Widescreen</PresentationFormat>
  <Paragraphs>290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Aptos</vt:lpstr>
      <vt:lpstr>Aptos Display</vt:lpstr>
      <vt:lpstr>Arial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Rebecca Atkinson</dc:creator>
  <cp:lastModifiedBy>Rebecca Atkinson</cp:lastModifiedBy>
  <cp:revision>234</cp:revision>
  <dcterms:created xsi:type="dcterms:W3CDTF">2025-06-19T13:59:37Z</dcterms:created>
  <dcterms:modified xsi:type="dcterms:W3CDTF">2025-09-02T10:17:38Z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0x0101000EE0DD19AAE6514792049C750DBD4865</vt:lpwstr>
  </property>
  <property fmtid="{D5CDD505-2E9C-101B-9397-08002B2CF9AE}" pid="3" name="MediaServiceImageTags">
    <vt:lpwstr/>
  </property>
</Properties>
</file>